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19"/>
  </p:notesMasterIdLst>
  <p:sldIdLst>
    <p:sldId id="454" r:id="rId2"/>
    <p:sldId id="496" r:id="rId3"/>
    <p:sldId id="464" r:id="rId4"/>
    <p:sldId id="506" r:id="rId5"/>
    <p:sldId id="507" r:id="rId6"/>
    <p:sldId id="463" r:id="rId7"/>
    <p:sldId id="445" r:id="rId8"/>
    <p:sldId id="448" r:id="rId9"/>
    <p:sldId id="451" r:id="rId10"/>
    <p:sldId id="259" r:id="rId11"/>
    <p:sldId id="261" r:id="rId12"/>
    <p:sldId id="262" r:id="rId13"/>
    <p:sldId id="263" r:id="rId14"/>
    <p:sldId id="504" r:id="rId15"/>
    <p:sldId id="264" r:id="rId16"/>
    <p:sldId id="265" r:id="rId17"/>
    <p:sldId id="274" r:id="rId18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hattab, Sherif" initials="KS" lastIdx="1" clrIdx="0">
    <p:extLst>
      <p:ext uri="{19B8F6BF-5375-455C-9EA6-DF929625EA0E}">
        <p15:presenceInfo xmlns:p15="http://schemas.microsoft.com/office/powerpoint/2012/main" userId="S::ksm73@pitt.edu::c83b1e15-36f3-4f46-aceb-05aac24c545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764347-BCC8-45D2-B2EF-1A5BA5094DBE}" v="91" dt="2021-09-07T14:59:45.7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6" autoAdjust="0"/>
    <p:restoredTop sz="85714" autoAdjust="0"/>
  </p:normalViewPr>
  <p:slideViewPr>
    <p:cSldViewPr snapToGrid="0">
      <p:cViewPr varScale="1">
        <p:scale>
          <a:sx n="70" d="100"/>
          <a:sy n="70" d="100"/>
        </p:scale>
        <p:origin x="1149" y="3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2826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Khattab, Sherif" userId="c83b1e15-36f3-4f46-aceb-05aac24c545e" providerId="ADAL" clId="{13764347-BCC8-45D2-B2EF-1A5BA5094DBE}"/>
    <pc:docChg chg="undo custSel addSld delSld modSld">
      <pc:chgData name="Khattab, Sherif" userId="c83b1e15-36f3-4f46-aceb-05aac24c545e" providerId="ADAL" clId="{13764347-BCC8-45D2-B2EF-1A5BA5094DBE}" dt="2021-09-09T14:48:19.747" v="482" actId="2696"/>
      <pc:docMkLst>
        <pc:docMk/>
      </pc:docMkLst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1004035158" sldId="259"/>
        </pc:sldMkLst>
      </pc:sldChg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1444142485" sldId="261"/>
        </pc:sldMkLst>
      </pc:sldChg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516417489" sldId="262"/>
        </pc:sldMkLst>
      </pc:sldChg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561583903" sldId="263"/>
        </pc:sldMkLst>
      </pc:sldChg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982315759" sldId="264"/>
        </pc:sldMkLst>
      </pc:sldChg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423130617" sldId="265"/>
        </pc:sldMkLst>
      </pc:sldChg>
      <pc:sldChg chg="add 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661211275" sldId="267"/>
        </pc:sldMkLst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1897509347" sldId="268"/>
        </pc:sldMkLst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1042310649" sldId="269"/>
        </pc:sldMkLst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703361262" sldId="270"/>
        </pc:sldMkLst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1436808390" sldId="271"/>
        </pc:sldMkLst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1301683851" sldId="272"/>
        </pc:sldMkLst>
      </pc:sldChg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55302999" sldId="274"/>
        </pc:sldMkLst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2064114192" sldId="276"/>
        </pc:sldMkLst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1000435174" sldId="278"/>
        </pc:sldMkLst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2080017563" sldId="279"/>
        </pc:sldMkLst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1445345591" sldId="281"/>
        </pc:sldMkLst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306268545" sldId="282"/>
        </pc:sldMkLst>
      </pc:sldChg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2276002102" sldId="451"/>
        </pc:sldMkLst>
      </pc:sldChg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2284980282" sldId="463"/>
        </pc:sldMkLst>
      </pc:sldChg>
      <pc:sldChg chg="addSp delSp modSp add mod modAnim">
        <pc:chgData name="Khattab, Sherif" userId="c83b1e15-36f3-4f46-aceb-05aac24c545e" providerId="ADAL" clId="{13764347-BCC8-45D2-B2EF-1A5BA5094DBE}" dt="2021-09-07T14:46:35.445" v="223"/>
        <pc:sldMkLst>
          <pc:docMk/>
          <pc:sldMk cId="1573008784" sldId="464"/>
        </pc:sldMkLst>
        <pc:spChg chg="mod">
          <ac:chgData name="Khattab, Sherif" userId="c83b1e15-36f3-4f46-aceb-05aac24c545e" providerId="ADAL" clId="{13764347-BCC8-45D2-B2EF-1A5BA5094DBE}" dt="2021-09-07T14:46:35.445" v="223"/>
          <ac:spMkLst>
            <pc:docMk/>
            <pc:sldMk cId="1573008784" sldId="464"/>
            <ac:spMk id="3" creationId="{00035360-9A14-9245-B7EF-8F36A48390FC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6" creationId="{C4083FDE-DD25-D141-9AD0-82E710A65781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8" creationId="{078D12D8-0110-D043-995C-A746417E446B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9" creationId="{058FD9C4-E665-2049-BB17-7EE6B5DD44BF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10" creationId="{6F905CB4-67C9-8D44-8467-34DF4B8405D8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11" creationId="{F8F19235-6571-D14B-947D-10277A76D370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12" creationId="{2E278A93-495C-C445-9743-F34CBE35FBF0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13" creationId="{95166B5A-37F6-0542-82A1-FE53457C06AC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14" creationId="{B89FCA1A-53BB-214E-A7DA-484A416C1D91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15" creationId="{EE6D9053-B5E7-014D-9124-650BFB8E2C4D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16" creationId="{BB74DAA1-D1D3-094D-A6D4-6C0F65C80B13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17" creationId="{2DD93531-5D0E-D84A-80A6-C6103A6E8E92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18" creationId="{0DD9B7C7-7D31-F947-B9D1-DE7E0A552F26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19" creationId="{021D8331-A69A-4DEE-82C0-04E9339865AD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20" creationId="{129B52FE-2780-49F0-9C88-A70CE0E108D6}"/>
          </ac:spMkLst>
        </pc:spChg>
        <pc:spChg chg="mod">
          <ac:chgData name="Khattab, Sherif" userId="c83b1e15-36f3-4f46-aceb-05aac24c545e" providerId="ADAL" clId="{13764347-BCC8-45D2-B2EF-1A5BA5094DBE}" dt="2021-09-07T14:46:03.885" v="161" actId="164"/>
          <ac:spMkLst>
            <pc:docMk/>
            <pc:sldMk cId="1573008784" sldId="464"/>
            <ac:spMk id="25" creationId="{B4363941-E39A-4627-B7F3-4F12EB886127}"/>
          </ac:spMkLst>
        </pc:spChg>
        <pc:grpChg chg="add mod">
          <ac:chgData name="Khattab, Sherif" userId="c83b1e15-36f3-4f46-aceb-05aac24c545e" providerId="ADAL" clId="{13764347-BCC8-45D2-B2EF-1A5BA5094DBE}" dt="2021-09-07T14:46:33.765" v="222" actId="1036"/>
          <ac:grpSpMkLst>
            <pc:docMk/>
            <pc:sldMk cId="1573008784" sldId="464"/>
            <ac:grpSpMk id="21" creationId="{B4727CE0-02C4-4798-B3F0-99FEFCB05B20}"/>
          </ac:grpSpMkLst>
        </pc:grpChg>
        <pc:picChg chg="add del mod">
          <ac:chgData name="Khattab, Sherif" userId="c83b1e15-36f3-4f46-aceb-05aac24c545e" providerId="ADAL" clId="{13764347-BCC8-45D2-B2EF-1A5BA5094DBE}" dt="2021-09-07T14:46:03.885" v="161" actId="164"/>
          <ac:picMkLst>
            <pc:docMk/>
            <pc:sldMk cId="1573008784" sldId="464"/>
            <ac:picMk id="7" creationId="{52E407F9-BC2C-084F-B1A6-DD87BC014E0B}"/>
          </ac:picMkLst>
        </pc:picChg>
      </pc:sldChg>
      <pc:sldChg chg="modSp mod">
        <pc:chgData name="Khattab, Sherif" userId="c83b1e15-36f3-4f46-aceb-05aac24c545e" providerId="ADAL" clId="{13764347-BCC8-45D2-B2EF-1A5BA5094DBE}" dt="2021-09-07T15:50:23.906" v="481" actId="20577"/>
        <pc:sldMkLst>
          <pc:docMk/>
          <pc:sldMk cId="3151947439" sldId="496"/>
        </pc:sldMkLst>
        <pc:spChg chg="mod">
          <ac:chgData name="Khattab, Sherif" userId="c83b1e15-36f3-4f46-aceb-05aac24c545e" providerId="ADAL" clId="{13764347-BCC8-45D2-B2EF-1A5BA5094DBE}" dt="2021-09-07T15:50:23.906" v="481" actId="20577"/>
          <ac:spMkLst>
            <pc:docMk/>
            <pc:sldMk cId="3151947439" sldId="496"/>
            <ac:spMk id="3" creationId="{2466C52D-9A48-4683-BE7F-268D8DB7FAAD}"/>
          </ac:spMkLst>
        </pc:spChg>
      </pc:sldChg>
      <pc:sldChg chg="addSp delSp del mod">
        <pc:chgData name="Khattab, Sherif" userId="c83b1e15-36f3-4f46-aceb-05aac24c545e" providerId="ADAL" clId="{13764347-BCC8-45D2-B2EF-1A5BA5094DBE}" dt="2021-09-07T14:44:42.445" v="80" actId="47"/>
        <pc:sldMkLst>
          <pc:docMk/>
          <pc:sldMk cId="3060777694" sldId="497"/>
        </pc:sldMkLst>
        <pc:picChg chg="add del">
          <ac:chgData name="Khattab, Sherif" userId="c83b1e15-36f3-4f46-aceb-05aac24c545e" providerId="ADAL" clId="{13764347-BCC8-45D2-B2EF-1A5BA5094DBE}" dt="2021-09-07T14:44:33.629" v="78" actId="478"/>
          <ac:picMkLst>
            <pc:docMk/>
            <pc:sldMk cId="3060777694" sldId="497"/>
            <ac:picMk id="6" creationId="{926F0854-3477-9B40-A27D-0E412B135AF6}"/>
          </ac:picMkLst>
        </pc:picChg>
      </pc:sldChg>
      <pc:sldChg chg="del">
        <pc:chgData name="Khattab, Sherif" userId="c83b1e15-36f3-4f46-aceb-05aac24c545e" providerId="ADAL" clId="{13764347-BCC8-45D2-B2EF-1A5BA5094DBE}" dt="2021-09-07T14:47:11.986" v="224" actId="47"/>
        <pc:sldMkLst>
          <pc:docMk/>
          <pc:sldMk cId="3211207401" sldId="498"/>
        </pc:sldMkLst>
      </pc:sldChg>
      <pc:sldChg chg="del">
        <pc:chgData name="Khattab, Sherif" userId="c83b1e15-36f3-4f46-aceb-05aac24c545e" providerId="ADAL" clId="{13764347-BCC8-45D2-B2EF-1A5BA5094DBE}" dt="2021-09-07T14:47:18.240" v="225" actId="2696"/>
        <pc:sldMkLst>
          <pc:docMk/>
          <pc:sldMk cId="3238743984" sldId="499"/>
        </pc:sldMkLst>
      </pc:sldChg>
      <pc:sldChg chg="modSp del mod">
        <pc:chgData name="Khattab, Sherif" userId="c83b1e15-36f3-4f46-aceb-05aac24c545e" providerId="ADAL" clId="{13764347-BCC8-45D2-B2EF-1A5BA5094DBE}" dt="2021-09-09T14:48:19.747" v="482" actId="2696"/>
        <pc:sldMkLst>
          <pc:docMk/>
          <pc:sldMk cId="3429514563" sldId="500"/>
        </pc:sldMkLst>
        <pc:spChg chg="mod">
          <ac:chgData name="Khattab, Sherif" userId="c83b1e15-36f3-4f46-aceb-05aac24c545e" providerId="ADAL" clId="{13764347-BCC8-45D2-B2EF-1A5BA5094DBE}" dt="2021-09-07T14:51:04.126" v="256" actId="1076"/>
          <ac:spMkLst>
            <pc:docMk/>
            <pc:sldMk cId="3429514563" sldId="500"/>
            <ac:spMk id="36" creationId="{6F37E472-2DAB-844B-86DC-BA128C19C467}"/>
          </ac:spMkLst>
        </pc:spChg>
        <pc:spChg chg="mod">
          <ac:chgData name="Khattab, Sherif" userId="c83b1e15-36f3-4f46-aceb-05aac24c545e" providerId="ADAL" clId="{13764347-BCC8-45D2-B2EF-1A5BA5094DBE}" dt="2021-09-07T14:51:08.845" v="257" actId="1076"/>
          <ac:spMkLst>
            <pc:docMk/>
            <pc:sldMk cId="3429514563" sldId="500"/>
            <ac:spMk id="37" creationId="{A9916BEF-777A-0A48-88FD-CA9D48AE32A5}"/>
          </ac:spMkLst>
        </pc:spChg>
        <pc:spChg chg="mod">
          <ac:chgData name="Khattab, Sherif" userId="c83b1e15-36f3-4f46-aceb-05aac24c545e" providerId="ADAL" clId="{13764347-BCC8-45D2-B2EF-1A5BA5094DBE}" dt="2021-09-07T14:51:24.959" v="273" actId="14100"/>
          <ac:spMkLst>
            <pc:docMk/>
            <pc:sldMk cId="3429514563" sldId="500"/>
            <ac:spMk id="59" creationId="{3E6EE28E-4977-2749-AAD6-D0551102A3A9}"/>
          </ac:spMkLst>
        </pc:spChg>
        <pc:spChg chg="mod">
          <ac:chgData name="Khattab, Sherif" userId="c83b1e15-36f3-4f46-aceb-05aac24c545e" providerId="ADAL" clId="{13764347-BCC8-45D2-B2EF-1A5BA5094DBE}" dt="2021-09-07T14:51:22.017" v="272" actId="1036"/>
          <ac:spMkLst>
            <pc:docMk/>
            <pc:sldMk cId="3429514563" sldId="500"/>
            <ac:spMk id="65" creationId="{E6E9C657-7E63-054F-9C7C-2E0F9E06BB0B}"/>
          </ac:spMkLst>
        </pc:spChg>
        <pc:cxnChg chg="mod">
          <ac:chgData name="Khattab, Sherif" userId="c83b1e15-36f3-4f46-aceb-05aac24c545e" providerId="ADAL" clId="{13764347-BCC8-45D2-B2EF-1A5BA5094DBE}" dt="2021-09-07T14:51:11.755" v="258" actId="14100"/>
          <ac:cxnSpMkLst>
            <pc:docMk/>
            <pc:sldMk cId="3429514563" sldId="500"/>
            <ac:cxnSpMk id="20" creationId="{89714721-FAE2-D045-AF50-92EFA76FE762}"/>
          </ac:cxnSpMkLst>
        </pc:cxnChg>
        <pc:cxnChg chg="mod">
          <ac:chgData name="Khattab, Sherif" userId="c83b1e15-36f3-4f46-aceb-05aac24c545e" providerId="ADAL" clId="{13764347-BCC8-45D2-B2EF-1A5BA5094DBE}" dt="2021-09-07T14:51:58.827" v="276" actId="14100"/>
          <ac:cxnSpMkLst>
            <pc:docMk/>
            <pc:sldMk cId="3429514563" sldId="500"/>
            <ac:cxnSpMk id="47" creationId="{FF49EB18-0109-A64F-9F8D-005C7C771652}"/>
          </ac:cxnSpMkLst>
        </pc:cxnChg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3419089429" sldId="501"/>
        </pc:sldMkLst>
      </pc:sldChg>
      <pc:sldChg chg="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2898433613" sldId="502"/>
        </pc:sldMkLst>
      </pc:sldChg>
      <pc:sldChg chg="del">
        <pc:chgData name="Khattab, Sherif" userId="c83b1e15-36f3-4f46-aceb-05aac24c545e" providerId="ADAL" clId="{13764347-BCC8-45D2-B2EF-1A5BA5094DBE}" dt="2021-09-07T14:59:33.075" v="396" actId="47"/>
        <pc:sldMkLst>
          <pc:docMk/>
          <pc:sldMk cId="4242221972" sldId="503"/>
        </pc:sldMkLst>
      </pc:sldChg>
      <pc:sldChg chg="add">
        <pc:chgData name="Khattab, Sherif" userId="c83b1e15-36f3-4f46-aceb-05aac24c545e" providerId="ADAL" clId="{13764347-BCC8-45D2-B2EF-1A5BA5094DBE}" dt="2021-09-07T14:33:15.717" v="0"/>
        <pc:sldMkLst>
          <pc:docMk/>
          <pc:sldMk cId="1256342455" sldId="504"/>
        </pc:sldMkLst>
      </pc:sldChg>
      <pc:sldChg chg="add del">
        <pc:chgData name="Khattab, Sherif" userId="c83b1e15-36f3-4f46-aceb-05aac24c545e" providerId="ADAL" clId="{13764347-BCC8-45D2-B2EF-1A5BA5094DBE}" dt="2021-09-09T14:48:19.747" v="482" actId="2696"/>
        <pc:sldMkLst>
          <pc:docMk/>
          <pc:sldMk cId="16015564" sldId="505"/>
        </pc:sldMkLst>
      </pc:sldChg>
      <pc:sldChg chg="modSp new mod modAnim">
        <pc:chgData name="Khattab, Sherif" userId="c83b1e15-36f3-4f46-aceb-05aac24c545e" providerId="ADAL" clId="{13764347-BCC8-45D2-B2EF-1A5BA5094DBE}" dt="2021-09-07T14:59:39.721" v="402" actId="20577"/>
        <pc:sldMkLst>
          <pc:docMk/>
          <pc:sldMk cId="1234025283" sldId="506"/>
        </pc:sldMkLst>
        <pc:spChg chg="mod">
          <ac:chgData name="Khattab, Sherif" userId="c83b1e15-36f3-4f46-aceb-05aac24c545e" providerId="ADAL" clId="{13764347-BCC8-45D2-B2EF-1A5BA5094DBE}" dt="2021-09-07T14:59:39.721" v="402" actId="20577"/>
          <ac:spMkLst>
            <pc:docMk/>
            <pc:sldMk cId="1234025283" sldId="506"/>
            <ac:spMk id="2" creationId="{32F5BBB6-959F-40E6-A20C-5445412B2CA8}"/>
          </ac:spMkLst>
        </pc:spChg>
        <pc:spChg chg="mod">
          <ac:chgData name="Khattab, Sherif" userId="c83b1e15-36f3-4f46-aceb-05aac24c545e" providerId="ADAL" clId="{13764347-BCC8-45D2-B2EF-1A5BA5094DBE}" dt="2021-09-07T14:58:53.685" v="372" actId="27636"/>
          <ac:spMkLst>
            <pc:docMk/>
            <pc:sldMk cId="1234025283" sldId="506"/>
            <ac:spMk id="3" creationId="{52C9B747-BBAE-4E18-B791-34054CFE0707}"/>
          </ac:spMkLst>
        </pc:spChg>
      </pc:sldChg>
      <pc:sldChg chg="modSp new mod modAnim">
        <pc:chgData name="Khattab, Sherif" userId="c83b1e15-36f3-4f46-aceb-05aac24c545e" providerId="ADAL" clId="{13764347-BCC8-45D2-B2EF-1A5BA5094DBE}" dt="2021-09-07T14:59:45.721" v="408" actId="20577"/>
        <pc:sldMkLst>
          <pc:docMk/>
          <pc:sldMk cId="3555990920" sldId="507"/>
        </pc:sldMkLst>
        <pc:spChg chg="mod">
          <ac:chgData name="Khattab, Sherif" userId="c83b1e15-36f3-4f46-aceb-05aac24c545e" providerId="ADAL" clId="{13764347-BCC8-45D2-B2EF-1A5BA5094DBE}" dt="2021-09-07T14:59:45.721" v="408" actId="20577"/>
          <ac:spMkLst>
            <pc:docMk/>
            <pc:sldMk cId="3555990920" sldId="507"/>
            <ac:spMk id="2" creationId="{22637694-3754-47F8-A549-46F87BEE797C}"/>
          </ac:spMkLst>
        </pc:spChg>
        <pc:spChg chg="mod">
          <ac:chgData name="Khattab, Sherif" userId="c83b1e15-36f3-4f46-aceb-05aac24c545e" providerId="ADAL" clId="{13764347-BCC8-45D2-B2EF-1A5BA5094DBE}" dt="2021-09-07T14:59:20.511" v="395" actId="6549"/>
          <ac:spMkLst>
            <pc:docMk/>
            <pc:sldMk cId="3555990920" sldId="507"/>
            <ac:spMk id="3" creationId="{3160B2BC-5A0A-477E-8F6D-BCF565D486DF}"/>
          </ac:spMkLst>
        </pc:spChg>
      </pc:sld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73EE9CC4-D3DC-EF46-A48C-45E1B855EE49}"/>
    <pc:docChg chg="addSld modSld">
      <pc:chgData name="Khattab, Sherif" userId="c83b1e15-36f3-4f46-aceb-05aac24c545e" providerId="ADAL" clId="{73EE9CC4-D3DC-EF46-A48C-45E1B855EE49}" dt="2021-09-01T16:31:22.886" v="1"/>
      <pc:docMkLst>
        <pc:docMk/>
      </pc:docMkLst>
      <pc:sldChg chg="modSp">
        <pc:chgData name="Khattab, Sherif" userId="c83b1e15-36f3-4f46-aceb-05aac24c545e" providerId="ADAL" clId="{73EE9CC4-D3DC-EF46-A48C-45E1B855EE49}" dt="2021-09-01T06:15:24.312" v="0"/>
        <pc:sldMkLst>
          <pc:docMk/>
          <pc:sldMk cId="1330366002" sldId="454"/>
        </pc:sldMkLst>
        <pc:spChg chg="mod">
          <ac:chgData name="Khattab, Sherif" userId="c83b1e15-36f3-4f46-aceb-05aac24c545e" providerId="ADAL" clId="{73EE9CC4-D3DC-EF46-A48C-45E1B855EE49}" dt="2021-09-01T06:15:24.312" v="0"/>
          <ac:spMkLst>
            <pc:docMk/>
            <pc:sldMk cId="1330366002" sldId="454"/>
            <ac:spMk id="3" creationId="{00000000-0000-0000-0000-000000000000}"/>
          </ac:spMkLst>
        </pc:spChg>
      </pc:sldChg>
      <pc:sldChg chg="add">
        <pc:chgData name="Khattab, Sherif" userId="c83b1e15-36f3-4f46-aceb-05aac24c545e" providerId="ADAL" clId="{73EE9CC4-D3DC-EF46-A48C-45E1B855EE49}" dt="2021-09-01T16:31:22.886" v="1"/>
        <pc:sldMkLst>
          <pc:docMk/>
          <pc:sldMk cId="3060777694" sldId="497"/>
        </pc:sldMkLst>
      </pc:sldChg>
      <pc:sldChg chg="add">
        <pc:chgData name="Khattab, Sherif" userId="c83b1e15-36f3-4f46-aceb-05aac24c545e" providerId="ADAL" clId="{73EE9CC4-D3DC-EF46-A48C-45E1B855EE49}" dt="2021-09-01T16:31:22.886" v="1"/>
        <pc:sldMkLst>
          <pc:docMk/>
          <pc:sldMk cId="4242221972" sldId="503"/>
        </pc:sldMkLst>
      </pc:sldChg>
    </pc:docChg>
  </pc:docChgLst>
  <pc:docChgLst>
    <pc:chgData name="Khattab, Sherif" userId="c83b1e15-36f3-4f46-aceb-05aac24c545e" providerId="ADAL" clId="{8C3A6E48-25DA-8C41-9E26-00B45C2A3A44}"/>
    <pc:docChg chg="undo custSel addSld delSld modSld sldOrd">
      <pc:chgData name="Khattab, Sherif" userId="c83b1e15-36f3-4f46-aceb-05aac24c545e" providerId="ADAL" clId="{8C3A6E48-25DA-8C41-9E26-00B45C2A3A44}" dt="2021-01-26T17:38:49.272" v="1166"/>
      <pc:docMkLst>
        <pc:docMk/>
      </pc:docMkLst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3354189427" sldId="257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681208715" sldId="257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664517503" sldId="258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2336355307" sldId="258"/>
        </pc:sldMkLst>
      </pc:sldChg>
      <pc:sldChg chg="del">
        <pc:chgData name="Khattab, Sherif" userId="c83b1e15-36f3-4f46-aceb-05aac24c545e" providerId="ADAL" clId="{8C3A6E48-25DA-8C41-9E26-00B45C2A3A44}" dt="2021-01-22T04:53:18.814" v="0" actId="2696"/>
        <pc:sldMkLst>
          <pc:docMk/>
          <pc:sldMk cId="1004035158" sldId="259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1037186685" sldId="259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575870090" sldId="260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230569327" sldId="260"/>
        </pc:sldMkLst>
      </pc:sldChg>
      <pc:sldChg chg="del">
        <pc:chgData name="Khattab, Sherif" userId="c83b1e15-36f3-4f46-aceb-05aac24c545e" providerId="ADAL" clId="{8C3A6E48-25DA-8C41-9E26-00B45C2A3A44}" dt="2021-01-22T04:53:18.814" v="0" actId="2696"/>
        <pc:sldMkLst>
          <pc:docMk/>
          <pc:sldMk cId="1444142485" sldId="261"/>
        </pc:sldMkLst>
      </pc:sldChg>
      <pc:sldChg chg="del">
        <pc:chgData name="Khattab, Sherif" userId="c83b1e15-36f3-4f46-aceb-05aac24c545e" providerId="ADAL" clId="{8C3A6E48-25DA-8C41-9E26-00B45C2A3A44}" dt="2021-01-22T04:53:18.814" v="0" actId="2696"/>
        <pc:sldMkLst>
          <pc:docMk/>
          <pc:sldMk cId="516417489" sldId="262"/>
        </pc:sldMkLst>
      </pc:sldChg>
      <pc:sldChg chg="del">
        <pc:chgData name="Khattab, Sherif" userId="c83b1e15-36f3-4f46-aceb-05aac24c545e" providerId="ADAL" clId="{8C3A6E48-25DA-8C41-9E26-00B45C2A3A44}" dt="2021-01-22T04:53:18.814" v="0" actId="2696"/>
        <pc:sldMkLst>
          <pc:docMk/>
          <pc:sldMk cId="561583903" sldId="263"/>
        </pc:sldMkLst>
      </pc:sldChg>
      <pc:sldChg chg="del">
        <pc:chgData name="Khattab, Sherif" userId="c83b1e15-36f3-4f46-aceb-05aac24c545e" providerId="ADAL" clId="{8C3A6E48-25DA-8C41-9E26-00B45C2A3A44}" dt="2021-01-22T04:53:18.814" v="0" actId="2696"/>
        <pc:sldMkLst>
          <pc:docMk/>
          <pc:sldMk cId="982315759" sldId="264"/>
        </pc:sldMkLst>
      </pc:sldChg>
      <pc:sldChg chg="del">
        <pc:chgData name="Khattab, Sherif" userId="c83b1e15-36f3-4f46-aceb-05aac24c545e" providerId="ADAL" clId="{8C3A6E48-25DA-8C41-9E26-00B45C2A3A44}" dt="2021-01-22T04:53:18.814" v="0" actId="2696"/>
        <pc:sldMkLst>
          <pc:docMk/>
          <pc:sldMk cId="423130617" sldId="265"/>
        </pc:sldMkLst>
      </pc:sldChg>
      <pc:sldChg chg="add del">
        <pc:chgData name="Khattab, Sherif" userId="c83b1e15-36f3-4f46-aceb-05aac24c545e" providerId="ADAL" clId="{8C3A6E48-25DA-8C41-9E26-00B45C2A3A44}" dt="2021-01-26T14:24:17.892" v="163" actId="2696"/>
        <pc:sldMkLst>
          <pc:docMk/>
          <pc:sldMk cId="994628651" sldId="265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86763112" sldId="266"/>
        </pc:sldMkLst>
      </pc:sldChg>
      <pc:sldChg chg="del">
        <pc:chgData name="Khattab, Sherif" userId="c83b1e15-36f3-4f46-aceb-05aac24c545e" providerId="ADAL" clId="{8C3A6E48-25DA-8C41-9E26-00B45C2A3A44}" dt="2021-01-22T04:53:18.814" v="0" actId="2696"/>
        <pc:sldMkLst>
          <pc:docMk/>
          <pc:sldMk cId="661211275" sldId="267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8C3A6E48-25DA-8C41-9E26-00B45C2A3A44}" dt="2021-01-22T04:53:18.814" v="0" actId="2696"/>
        <pc:sldMkLst>
          <pc:docMk/>
          <pc:sldMk cId="55302999" sldId="274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2932080604" sldId="274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773510753" sldId="280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4019936178" sldId="280"/>
        </pc:sldMkLst>
      </pc:sldChg>
      <pc:sldChg chg="addCm delCm">
        <pc:chgData name="Khattab, Sherif" userId="c83b1e15-36f3-4f46-aceb-05aac24c545e" providerId="ADAL" clId="{8C3A6E48-25DA-8C41-9E26-00B45C2A3A44}" dt="2021-01-22T04:55:24.177" v="6" actId="1592"/>
        <pc:sldMkLst>
          <pc:docMk/>
          <pc:sldMk cId="306268545" sldId="282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71235497" sldId="283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2846762335" sldId="283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099089282" sldId="284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136622862" sldId="285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1532090428" sldId="285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949722242" sldId="286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032220564" sldId="287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2228208950" sldId="287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268007695" sldId="288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442392580" sldId="290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1182970523" sldId="292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2177710460" sldId="294"/>
        </pc:sldMkLst>
      </pc:sldChg>
      <pc:sldChg chg="add del">
        <pc:chgData name="Khattab, Sherif" userId="c83b1e15-36f3-4f46-aceb-05aac24c545e" providerId="ADAL" clId="{8C3A6E48-25DA-8C41-9E26-00B45C2A3A44}" dt="2021-01-26T17:31:03.539" v="1099" actId="2696"/>
        <pc:sldMkLst>
          <pc:docMk/>
          <pc:sldMk cId="932623170" sldId="322"/>
        </pc:sldMkLst>
      </pc:sldChg>
      <pc:sldChg chg="del ord">
        <pc:chgData name="Khattab, Sherif" userId="c83b1e15-36f3-4f46-aceb-05aac24c545e" providerId="ADAL" clId="{8C3A6E48-25DA-8C41-9E26-00B45C2A3A44}" dt="2021-01-22T04:55:13.661" v="4" actId="2696"/>
        <pc:sldMkLst>
          <pc:docMk/>
          <pc:sldMk cId="2710637777" sldId="322"/>
        </pc:sldMkLst>
      </pc:sldChg>
      <pc:sldChg chg="add del">
        <pc:chgData name="Khattab, Sherif" userId="c83b1e15-36f3-4f46-aceb-05aac24c545e" providerId="ADAL" clId="{8C3A6E48-25DA-8C41-9E26-00B45C2A3A44}" dt="2021-01-26T17:31:03.539" v="1099" actId="2696"/>
        <pc:sldMkLst>
          <pc:docMk/>
          <pc:sldMk cId="1080372460" sldId="324"/>
        </pc:sldMkLst>
      </pc:sldChg>
      <pc:sldChg chg="del ord">
        <pc:chgData name="Khattab, Sherif" userId="c83b1e15-36f3-4f46-aceb-05aac24c545e" providerId="ADAL" clId="{8C3A6E48-25DA-8C41-9E26-00B45C2A3A44}" dt="2021-01-22T04:55:13.661" v="4" actId="2696"/>
        <pc:sldMkLst>
          <pc:docMk/>
          <pc:sldMk cId="3292918179" sldId="324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55119911" sldId="338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4223572414" sldId="339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470668490" sldId="340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205868326" sldId="341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806563943" sldId="342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167711490" sldId="343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271999567" sldId="349"/>
        </pc:sldMkLst>
      </pc:sldChg>
      <pc:sldChg chg="del ord">
        <pc:chgData name="Khattab, Sherif" userId="c83b1e15-36f3-4f46-aceb-05aac24c545e" providerId="ADAL" clId="{8C3A6E48-25DA-8C41-9E26-00B45C2A3A44}" dt="2021-01-22T04:55:13.661" v="4" actId="2696"/>
        <pc:sldMkLst>
          <pc:docMk/>
          <pc:sldMk cId="434376579" sldId="363"/>
        </pc:sldMkLst>
      </pc:sldChg>
      <pc:sldChg chg="add del">
        <pc:chgData name="Khattab, Sherif" userId="c83b1e15-36f3-4f46-aceb-05aac24c545e" providerId="ADAL" clId="{8C3A6E48-25DA-8C41-9E26-00B45C2A3A44}" dt="2021-01-26T17:31:03.539" v="1099" actId="2696"/>
        <pc:sldMkLst>
          <pc:docMk/>
          <pc:sldMk cId="1408476608" sldId="363"/>
        </pc:sldMkLst>
      </pc:sldChg>
      <pc:sldChg chg="del ord">
        <pc:chgData name="Khattab, Sherif" userId="c83b1e15-36f3-4f46-aceb-05aac24c545e" providerId="ADAL" clId="{8C3A6E48-25DA-8C41-9E26-00B45C2A3A44}" dt="2021-01-22T04:55:13.661" v="4" actId="2696"/>
        <pc:sldMkLst>
          <pc:docMk/>
          <pc:sldMk cId="815621424" sldId="364"/>
        </pc:sldMkLst>
      </pc:sldChg>
      <pc:sldChg chg="add del">
        <pc:chgData name="Khattab, Sherif" userId="c83b1e15-36f3-4f46-aceb-05aac24c545e" providerId="ADAL" clId="{8C3A6E48-25DA-8C41-9E26-00B45C2A3A44}" dt="2021-01-26T17:31:03.539" v="1099" actId="2696"/>
        <pc:sldMkLst>
          <pc:docMk/>
          <pc:sldMk cId="1263408184" sldId="364"/>
        </pc:sldMkLst>
      </pc:sldChg>
      <pc:sldChg chg="del ord">
        <pc:chgData name="Khattab, Sherif" userId="c83b1e15-36f3-4f46-aceb-05aac24c545e" providerId="ADAL" clId="{8C3A6E48-25DA-8C41-9E26-00B45C2A3A44}" dt="2021-01-22T04:55:13.661" v="4" actId="2696"/>
        <pc:sldMkLst>
          <pc:docMk/>
          <pc:sldMk cId="1934104099" sldId="365"/>
        </pc:sldMkLst>
      </pc:sldChg>
      <pc:sldChg chg="del ord">
        <pc:chgData name="Khattab, Sherif" userId="c83b1e15-36f3-4f46-aceb-05aac24c545e" providerId="ADAL" clId="{8C3A6E48-25DA-8C41-9E26-00B45C2A3A44}" dt="2021-01-22T04:55:13.661" v="4" actId="2696"/>
        <pc:sldMkLst>
          <pc:docMk/>
          <pc:sldMk cId="2782429159" sldId="366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251973667" sldId="367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138501136" sldId="368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210992163" sldId="369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4013065491" sldId="370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592968416" sldId="371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848335379" sldId="372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161117264" sldId="373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542066946" sldId="374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834112894" sldId="375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165577892" sldId="376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583513582" sldId="377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990797458" sldId="378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736486443" sldId="379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541381985" sldId="380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235897330" sldId="381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360044446" sldId="382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954384084" sldId="383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20759689" sldId="384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809799376" sldId="385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3922105995" sldId="391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1512167640" sldId="392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1341780243" sldId="393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403880100" sldId="394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2965659434" sldId="395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2947324898" sldId="396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713457581" sldId="397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1108273665" sldId="398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778512710" sldId="399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390621862" sldId="400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3704795192" sldId="401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3309635384" sldId="402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2963395971" sldId="403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3175127606" sldId="404"/>
        </pc:sldMkLst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4174153241" sldId="405"/>
        </pc:sldMkLst>
      </pc:sldChg>
      <pc:sldChg chg="del">
        <pc:chgData name="Khattab, Sherif" userId="c83b1e15-36f3-4f46-aceb-05aac24c545e" providerId="ADAL" clId="{8C3A6E48-25DA-8C41-9E26-00B45C2A3A44}" dt="2021-01-22T04:53:18.814" v="0" actId="2696"/>
        <pc:sldMkLst>
          <pc:docMk/>
          <pc:sldMk cId="2329144619" sldId="445"/>
        </pc:sldMkLst>
      </pc:sldChg>
      <pc:sldChg chg="del">
        <pc:chgData name="Khattab, Sherif" userId="c83b1e15-36f3-4f46-aceb-05aac24c545e" providerId="ADAL" clId="{8C3A6E48-25DA-8C41-9E26-00B45C2A3A44}" dt="2021-01-22T04:53:18.814" v="0" actId="2696"/>
        <pc:sldMkLst>
          <pc:docMk/>
          <pc:sldMk cId="1783368962" sldId="448"/>
        </pc:sldMkLst>
      </pc:sldChg>
      <pc:sldChg chg="del">
        <pc:chgData name="Khattab, Sherif" userId="c83b1e15-36f3-4f46-aceb-05aac24c545e" providerId="ADAL" clId="{8C3A6E48-25DA-8C41-9E26-00B45C2A3A44}" dt="2021-01-22T04:53:18.814" v="0" actId="2696"/>
        <pc:sldMkLst>
          <pc:docMk/>
          <pc:sldMk cId="2276002102" sldId="451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163467695" sldId="455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816629761" sldId="459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714784862" sldId="461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931898487" sldId="462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471081860" sldId="463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156977365" sldId="465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17329803" sldId="466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643915362" sldId="467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593910045" sldId="468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392020218" sldId="469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824051756" sldId="470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025764700" sldId="471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109107092" sldId="472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185675405" sldId="473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719184921" sldId="474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632958702" sldId="475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634117846" sldId="476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4038969182" sldId="477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26259628" sldId="478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873856523" sldId="479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465344065" sldId="480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002489455" sldId="481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560930406" sldId="482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387835057" sldId="483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948397067" sldId="484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473693154" sldId="485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983945636" sldId="486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673539870" sldId="487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363323927" sldId="488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936409682" sldId="489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252833104" sldId="490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413759872" sldId="491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1930502979" sldId="492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20106575" sldId="493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3447713174" sldId="494"/>
        </pc:sldMkLst>
      </pc:sldChg>
      <pc:sldChg chg="del">
        <pc:chgData name="Khattab, Sherif" userId="c83b1e15-36f3-4f46-aceb-05aac24c545e" providerId="ADAL" clId="{8C3A6E48-25DA-8C41-9E26-00B45C2A3A44}" dt="2021-01-22T04:55:13.661" v="4" actId="2696"/>
        <pc:sldMkLst>
          <pc:docMk/>
          <pc:sldMk cId="2129126942" sldId="495"/>
        </pc:sldMkLst>
      </pc:sldChg>
      <pc:sldChg chg="del">
        <pc:chgData name="Khattab, Sherif" userId="c83b1e15-36f3-4f46-aceb-05aac24c545e" providerId="ADAL" clId="{8C3A6E48-25DA-8C41-9E26-00B45C2A3A44}" dt="2021-01-25T04:22:54.021" v="154" actId="2696"/>
        <pc:sldMkLst>
          <pc:docMk/>
          <pc:sldMk cId="702367729" sldId="496"/>
        </pc:sldMkLst>
      </pc:sldChg>
      <pc:sldChg chg="modSp add mod">
        <pc:chgData name="Khattab, Sherif" userId="c83b1e15-36f3-4f46-aceb-05aac24c545e" providerId="ADAL" clId="{8C3A6E48-25DA-8C41-9E26-00B45C2A3A44}" dt="2021-01-26T15:48:24.917" v="1011" actId="20577"/>
        <pc:sldMkLst>
          <pc:docMk/>
          <pc:sldMk cId="3151947439" sldId="496"/>
        </pc:sldMkLst>
        <pc:spChg chg="mod">
          <ac:chgData name="Khattab, Sherif" userId="c83b1e15-36f3-4f46-aceb-05aac24c545e" providerId="ADAL" clId="{8C3A6E48-25DA-8C41-9E26-00B45C2A3A44}" dt="2021-01-26T15:48:24.917" v="1011" actId="20577"/>
          <ac:spMkLst>
            <pc:docMk/>
            <pc:sldMk cId="3151947439" sldId="496"/>
            <ac:spMk id="3" creationId="{2466C52D-9A48-4683-BE7F-268D8DB7FAAD}"/>
          </ac:spMkLst>
        </pc:spChg>
      </pc:sldChg>
      <pc:sldChg chg="modSp new del mod">
        <pc:chgData name="Khattab, Sherif" userId="c83b1e15-36f3-4f46-aceb-05aac24c545e" providerId="ADAL" clId="{8C3A6E48-25DA-8C41-9E26-00B45C2A3A44}" dt="2021-01-26T17:31:03.539" v="1099" actId="2696"/>
        <pc:sldMkLst>
          <pc:docMk/>
          <pc:sldMk cId="2010476544" sldId="497"/>
        </pc:sldMkLst>
        <pc:spChg chg="mod">
          <ac:chgData name="Khattab, Sherif" userId="c83b1e15-36f3-4f46-aceb-05aac24c545e" providerId="ADAL" clId="{8C3A6E48-25DA-8C41-9E26-00B45C2A3A44}" dt="2021-01-22T04:55:42.505" v="37" actId="20577"/>
          <ac:spMkLst>
            <pc:docMk/>
            <pc:sldMk cId="2010476544" sldId="497"/>
            <ac:spMk id="2" creationId="{8964C184-2D6E-E348-A72F-9EE120A124BE}"/>
          </ac:spMkLst>
        </pc:spChg>
        <pc:spChg chg="mod">
          <ac:chgData name="Khattab, Sherif" userId="c83b1e15-36f3-4f46-aceb-05aac24c545e" providerId="ADAL" clId="{8C3A6E48-25DA-8C41-9E26-00B45C2A3A44}" dt="2021-01-22T04:56:59.391" v="151" actId="20577"/>
          <ac:spMkLst>
            <pc:docMk/>
            <pc:sldMk cId="2010476544" sldId="497"/>
            <ac:spMk id="3" creationId="{C9F2EE5E-BD27-8542-A295-3D984042E511}"/>
          </ac:spMkLst>
        </pc:spChg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2538980616" sldId="498"/>
        </pc:sldMkLst>
      </pc:sldChg>
      <pc:sldChg chg="addSp delSp modSp add mod delAnim">
        <pc:chgData name="Khattab, Sherif" userId="c83b1e15-36f3-4f46-aceb-05aac24c545e" providerId="ADAL" clId="{8C3A6E48-25DA-8C41-9E26-00B45C2A3A44}" dt="2021-01-26T14:24:47.880" v="183" actId="20577"/>
        <pc:sldMkLst>
          <pc:docMk/>
          <pc:sldMk cId="3211207401" sldId="498"/>
        </pc:sldMkLst>
        <pc:spChg chg="mod">
          <ac:chgData name="Khattab, Sherif" userId="c83b1e15-36f3-4f46-aceb-05aac24c545e" providerId="ADAL" clId="{8C3A6E48-25DA-8C41-9E26-00B45C2A3A44}" dt="2021-01-26T14:24:47.880" v="183" actId="20577"/>
          <ac:spMkLst>
            <pc:docMk/>
            <pc:sldMk cId="3211207401" sldId="498"/>
            <ac:spMk id="3" creationId="{F832F02F-5ABF-4702-A259-B8272D97DD79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7" creationId="{B5EFA9C2-A23A-A343-AEA7-5CB5B4841A9D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8" creationId="{241CAEDD-EB54-2348-B024-6E4BA6C37AD2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9" creationId="{A9E37AAC-3DAE-E74A-B479-B2D07BCABB11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10" creationId="{EA51A94A-E67F-194C-A0E0-2F97735BA299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11" creationId="{4276883A-EBFD-8D48-B4E5-7F0FD3DC13D2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12" creationId="{8C4EB7DA-AEFA-5541-AF5C-5BD5FFDA3429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13" creationId="{C27982D5-5B95-BC43-BAE4-F62015085F0B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14" creationId="{9F0E6DAA-0306-1047-A9F2-F50DBC703427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15" creationId="{4DA1E5BB-522B-9343-B7A4-0EEBF6354754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16" creationId="{3290704A-E017-9447-B672-8780162C15EF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17" creationId="{8351354A-4F6E-564E-AA75-762E53C16D96}"/>
          </ac:spMkLst>
        </pc:spChg>
        <pc:spChg chg="del">
          <ac:chgData name="Khattab, Sherif" userId="c83b1e15-36f3-4f46-aceb-05aac24c545e" providerId="ADAL" clId="{8C3A6E48-25DA-8C41-9E26-00B45C2A3A44}" dt="2021-01-25T04:23:07.536" v="157" actId="478"/>
          <ac:spMkLst>
            <pc:docMk/>
            <pc:sldMk cId="3211207401" sldId="498"/>
            <ac:spMk id="18" creationId="{9AEA2F87-0087-8D4C-9779-6F9DF1776B46}"/>
          </ac:spMkLst>
        </pc:spChg>
        <pc:picChg chg="del">
          <ac:chgData name="Khattab, Sherif" userId="c83b1e15-36f3-4f46-aceb-05aac24c545e" providerId="ADAL" clId="{8C3A6E48-25DA-8C41-9E26-00B45C2A3A44}" dt="2021-01-25T04:23:03.654" v="156" actId="478"/>
          <ac:picMkLst>
            <pc:docMk/>
            <pc:sldMk cId="3211207401" sldId="498"/>
            <ac:picMk id="6" creationId="{926F0854-3477-9B40-A27D-0E412B135AF6}"/>
          </ac:picMkLst>
        </pc:picChg>
        <pc:picChg chg="add mod">
          <ac:chgData name="Khattab, Sherif" userId="c83b1e15-36f3-4f46-aceb-05aac24c545e" providerId="ADAL" clId="{8C3A6E48-25DA-8C41-9E26-00B45C2A3A44}" dt="2021-01-26T14:24:42.806" v="166" actId="14100"/>
          <ac:picMkLst>
            <pc:docMk/>
            <pc:sldMk cId="3211207401" sldId="498"/>
            <ac:picMk id="6" creationId="{C0E08C57-E01D-384F-9196-25B8CB707522}"/>
          </ac:picMkLst>
        </pc:picChg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2949983665" sldId="499"/>
        </pc:sldMkLst>
      </pc:sldChg>
      <pc:sldChg chg="modSp add mod">
        <pc:chgData name="Khattab, Sherif" userId="c83b1e15-36f3-4f46-aceb-05aac24c545e" providerId="ADAL" clId="{8C3A6E48-25DA-8C41-9E26-00B45C2A3A44}" dt="2021-01-26T14:30:42.701" v="367" actId="1076"/>
        <pc:sldMkLst>
          <pc:docMk/>
          <pc:sldMk cId="3238743984" sldId="499"/>
        </pc:sldMkLst>
        <pc:spChg chg="mod">
          <ac:chgData name="Khattab, Sherif" userId="c83b1e15-36f3-4f46-aceb-05aac24c545e" providerId="ADAL" clId="{8C3A6E48-25DA-8C41-9E26-00B45C2A3A44}" dt="2021-01-26T14:30:42.701" v="367" actId="1076"/>
          <ac:spMkLst>
            <pc:docMk/>
            <pc:sldMk cId="3238743984" sldId="499"/>
            <ac:spMk id="3" creationId="{E1064C43-9078-4C76-A016-C8AE45AE9774}"/>
          </ac:spMkLst>
        </pc:spChg>
      </pc:sldChg>
      <pc:sldChg chg="addSp delSp modSp new mod delAnim modAnim">
        <pc:chgData name="Khattab, Sherif" userId="c83b1e15-36f3-4f46-aceb-05aac24c545e" providerId="ADAL" clId="{8C3A6E48-25DA-8C41-9E26-00B45C2A3A44}" dt="2021-01-26T17:38:49.272" v="1166"/>
        <pc:sldMkLst>
          <pc:docMk/>
          <pc:sldMk cId="3429514563" sldId="500"/>
        </pc:sldMkLst>
        <pc:spChg chg="mod">
          <ac:chgData name="Khattab, Sherif" userId="c83b1e15-36f3-4f46-aceb-05aac24c545e" providerId="ADAL" clId="{8C3A6E48-25DA-8C41-9E26-00B45C2A3A44}" dt="2021-01-26T14:38:36.690" v="400" actId="20577"/>
          <ac:spMkLst>
            <pc:docMk/>
            <pc:sldMk cId="3429514563" sldId="500"/>
            <ac:spMk id="2" creationId="{31B6493E-E45C-8647-BEDD-D9E73B85FF32}"/>
          </ac:spMkLst>
        </pc:spChg>
        <pc:spChg chg="del mod">
          <ac:chgData name="Khattab, Sherif" userId="c83b1e15-36f3-4f46-aceb-05aac24c545e" providerId="ADAL" clId="{8C3A6E48-25DA-8C41-9E26-00B45C2A3A44}" dt="2021-01-26T14:49:41.922" v="515" actId="478"/>
          <ac:spMkLst>
            <pc:docMk/>
            <pc:sldMk cId="3429514563" sldId="500"/>
            <ac:spMk id="3" creationId="{944C3573-F03B-7047-A814-4086CD4D00FB}"/>
          </ac:spMkLst>
        </pc:spChg>
        <pc:spChg chg="add mod">
          <ac:chgData name="Khattab, Sherif" userId="c83b1e15-36f3-4f46-aceb-05aac24c545e" providerId="ADAL" clId="{8C3A6E48-25DA-8C41-9E26-00B45C2A3A44}" dt="2021-01-26T14:50:07.931" v="572" actId="14100"/>
          <ac:spMkLst>
            <pc:docMk/>
            <pc:sldMk cId="3429514563" sldId="500"/>
            <ac:spMk id="8" creationId="{2BFBA493-4F35-9644-9779-38D7A516CB45}"/>
          </ac:spMkLst>
        </pc:spChg>
        <pc:spChg chg="add mod">
          <ac:chgData name="Khattab, Sherif" userId="c83b1e15-36f3-4f46-aceb-05aac24c545e" providerId="ADAL" clId="{8C3A6E48-25DA-8C41-9E26-00B45C2A3A44}" dt="2021-01-26T14:51:54.520" v="607" actId="1076"/>
          <ac:spMkLst>
            <pc:docMk/>
            <pc:sldMk cId="3429514563" sldId="500"/>
            <ac:spMk id="9" creationId="{AB0F8F1F-BA02-3849-BE82-C07358D52B0E}"/>
          </ac:spMkLst>
        </pc:spChg>
        <pc:spChg chg="add mod">
          <ac:chgData name="Khattab, Sherif" userId="c83b1e15-36f3-4f46-aceb-05aac24c545e" providerId="ADAL" clId="{8C3A6E48-25DA-8C41-9E26-00B45C2A3A44}" dt="2021-01-26T14:50:03.005" v="571" actId="1038"/>
          <ac:spMkLst>
            <pc:docMk/>
            <pc:sldMk cId="3429514563" sldId="500"/>
            <ac:spMk id="10" creationId="{AC6B082F-7D62-164A-8D3D-2C39E52EFA28}"/>
          </ac:spMkLst>
        </pc:spChg>
        <pc:spChg chg="add mod">
          <ac:chgData name="Khattab, Sherif" userId="c83b1e15-36f3-4f46-aceb-05aac24c545e" providerId="ADAL" clId="{8C3A6E48-25DA-8C41-9E26-00B45C2A3A44}" dt="2021-01-26T14:50:03.005" v="571" actId="1038"/>
          <ac:spMkLst>
            <pc:docMk/>
            <pc:sldMk cId="3429514563" sldId="500"/>
            <ac:spMk id="11" creationId="{EC055B33-DD3B-D74C-956D-956459264190}"/>
          </ac:spMkLst>
        </pc:spChg>
        <pc:spChg chg="add mod">
          <ac:chgData name="Khattab, Sherif" userId="c83b1e15-36f3-4f46-aceb-05aac24c545e" providerId="ADAL" clId="{8C3A6E48-25DA-8C41-9E26-00B45C2A3A44}" dt="2021-01-26T14:50:03.005" v="571" actId="1038"/>
          <ac:spMkLst>
            <pc:docMk/>
            <pc:sldMk cId="3429514563" sldId="500"/>
            <ac:spMk id="12" creationId="{FE23E11E-3683-0A43-B008-9D5DDD52ECB2}"/>
          </ac:spMkLst>
        </pc:spChg>
        <pc:spChg chg="add mod">
          <ac:chgData name="Khattab, Sherif" userId="c83b1e15-36f3-4f46-aceb-05aac24c545e" providerId="ADAL" clId="{8C3A6E48-25DA-8C41-9E26-00B45C2A3A44}" dt="2021-01-26T14:50:03.005" v="571" actId="1038"/>
          <ac:spMkLst>
            <pc:docMk/>
            <pc:sldMk cId="3429514563" sldId="500"/>
            <ac:spMk id="13" creationId="{DBD8C4D8-69F3-F84C-8079-0CAB9C57FA57}"/>
          </ac:spMkLst>
        </pc:spChg>
        <pc:spChg chg="add mod">
          <ac:chgData name="Khattab, Sherif" userId="c83b1e15-36f3-4f46-aceb-05aac24c545e" providerId="ADAL" clId="{8C3A6E48-25DA-8C41-9E26-00B45C2A3A44}" dt="2021-01-26T14:45:05.418" v="478" actId="14100"/>
          <ac:spMkLst>
            <pc:docMk/>
            <pc:sldMk cId="3429514563" sldId="500"/>
            <ac:spMk id="14" creationId="{BB84CEE8-FC93-1742-8DFF-1E20CE65E4D7}"/>
          </ac:spMkLst>
        </pc:spChg>
        <pc:spChg chg="add mod">
          <ac:chgData name="Khattab, Sherif" userId="c83b1e15-36f3-4f46-aceb-05aac24c545e" providerId="ADAL" clId="{8C3A6E48-25DA-8C41-9E26-00B45C2A3A44}" dt="2021-01-26T14:45:09.085" v="483" actId="20577"/>
          <ac:spMkLst>
            <pc:docMk/>
            <pc:sldMk cId="3429514563" sldId="500"/>
            <ac:spMk id="15" creationId="{5C6C38F2-5B08-A64B-81E7-F3C7E0DDAD1A}"/>
          </ac:spMkLst>
        </pc:spChg>
        <pc:spChg chg="add mod">
          <ac:chgData name="Khattab, Sherif" userId="c83b1e15-36f3-4f46-aceb-05aac24c545e" providerId="ADAL" clId="{8C3A6E48-25DA-8C41-9E26-00B45C2A3A44}" dt="2021-01-26T14:45:29.532" v="489" actId="207"/>
          <ac:spMkLst>
            <pc:docMk/>
            <pc:sldMk cId="3429514563" sldId="500"/>
            <ac:spMk id="16" creationId="{5005566A-BFF4-AF46-983C-20178B52223D}"/>
          </ac:spMkLst>
        </pc:spChg>
        <pc:spChg chg="add mod">
          <ac:chgData name="Khattab, Sherif" userId="c83b1e15-36f3-4f46-aceb-05aac24c545e" providerId="ADAL" clId="{8C3A6E48-25DA-8C41-9E26-00B45C2A3A44}" dt="2021-01-26T14:45:27.289" v="488" actId="20577"/>
          <ac:spMkLst>
            <pc:docMk/>
            <pc:sldMk cId="3429514563" sldId="500"/>
            <ac:spMk id="17" creationId="{79CC811E-2601-E046-854D-CA44BE6081CE}"/>
          </ac:spMkLst>
        </pc:spChg>
        <pc:spChg chg="add mod">
          <ac:chgData name="Khattab, Sherif" userId="c83b1e15-36f3-4f46-aceb-05aac24c545e" providerId="ADAL" clId="{8C3A6E48-25DA-8C41-9E26-00B45C2A3A44}" dt="2021-01-26T14:57:34.233" v="654" actId="404"/>
          <ac:spMkLst>
            <pc:docMk/>
            <pc:sldMk cId="3429514563" sldId="500"/>
            <ac:spMk id="22" creationId="{78BAB607-9116-0D47-8332-3CC57E3B8A17}"/>
          </ac:spMkLst>
        </pc:spChg>
        <pc:spChg chg="add mod">
          <ac:chgData name="Khattab, Sherif" userId="c83b1e15-36f3-4f46-aceb-05aac24c545e" providerId="ADAL" clId="{8C3A6E48-25DA-8C41-9E26-00B45C2A3A44}" dt="2021-01-26T15:28:14.545" v="835" actId="14100"/>
          <ac:spMkLst>
            <pc:docMk/>
            <pc:sldMk cId="3429514563" sldId="500"/>
            <ac:spMk id="26" creationId="{FEB7B30D-A11D-BC4A-B261-BC3E59B08232}"/>
          </ac:spMkLst>
        </pc:spChg>
        <pc:spChg chg="add mod">
          <ac:chgData name="Khattab, Sherif" userId="c83b1e15-36f3-4f46-aceb-05aac24c545e" providerId="ADAL" clId="{8C3A6E48-25DA-8C41-9E26-00B45C2A3A44}" dt="2021-01-26T15:09:44.769" v="696" actId="14100"/>
          <ac:spMkLst>
            <pc:docMk/>
            <pc:sldMk cId="3429514563" sldId="500"/>
            <ac:spMk id="27" creationId="{01E1C3B5-FA06-8845-BF28-E1C9E6042D12}"/>
          </ac:spMkLst>
        </pc:spChg>
        <pc:spChg chg="add mod">
          <ac:chgData name="Khattab, Sherif" userId="c83b1e15-36f3-4f46-aceb-05aac24c545e" providerId="ADAL" clId="{8C3A6E48-25DA-8C41-9E26-00B45C2A3A44}" dt="2021-01-26T14:50:41.111" v="583" actId="20577"/>
          <ac:spMkLst>
            <pc:docMk/>
            <pc:sldMk cId="3429514563" sldId="500"/>
            <ac:spMk id="28" creationId="{E95CDA9A-0B1D-0948-8C22-E42935D64EAF}"/>
          </ac:spMkLst>
        </pc:spChg>
        <pc:spChg chg="add mod">
          <ac:chgData name="Khattab, Sherif" userId="c83b1e15-36f3-4f46-aceb-05aac24c545e" providerId="ADAL" clId="{8C3A6E48-25DA-8C41-9E26-00B45C2A3A44}" dt="2021-01-26T14:51:31.185" v="599" actId="122"/>
          <ac:spMkLst>
            <pc:docMk/>
            <pc:sldMk cId="3429514563" sldId="500"/>
            <ac:spMk id="29" creationId="{12BCD851-501F-C642-BD48-64898832FE95}"/>
          </ac:spMkLst>
        </pc:spChg>
        <pc:spChg chg="add mod">
          <ac:chgData name="Khattab, Sherif" userId="c83b1e15-36f3-4f46-aceb-05aac24c545e" providerId="ADAL" clId="{8C3A6E48-25DA-8C41-9E26-00B45C2A3A44}" dt="2021-01-26T15:09:36.608" v="694" actId="1076"/>
          <ac:spMkLst>
            <pc:docMk/>
            <pc:sldMk cId="3429514563" sldId="500"/>
            <ac:spMk id="30" creationId="{EB6E93FC-CE5F-6640-B87C-875919019C0A}"/>
          </ac:spMkLst>
        </pc:spChg>
        <pc:spChg chg="add del">
          <ac:chgData name="Khattab, Sherif" userId="c83b1e15-36f3-4f46-aceb-05aac24c545e" providerId="ADAL" clId="{8C3A6E48-25DA-8C41-9E26-00B45C2A3A44}" dt="2021-01-26T15:18:36.306" v="783" actId="478"/>
          <ac:spMkLst>
            <pc:docMk/>
            <pc:sldMk cId="3429514563" sldId="500"/>
            <ac:spMk id="31" creationId="{4E4C834C-A907-7445-BA4A-C6A115CE1216}"/>
          </ac:spMkLst>
        </pc:spChg>
        <pc:spChg chg="add mod">
          <ac:chgData name="Khattab, Sherif" userId="c83b1e15-36f3-4f46-aceb-05aac24c545e" providerId="ADAL" clId="{8C3A6E48-25DA-8C41-9E26-00B45C2A3A44}" dt="2021-01-26T14:57:34.233" v="654" actId="404"/>
          <ac:spMkLst>
            <pc:docMk/>
            <pc:sldMk cId="3429514563" sldId="500"/>
            <ac:spMk id="32" creationId="{14739782-B904-594A-9744-F5B5BCD3F69A}"/>
          </ac:spMkLst>
        </pc:spChg>
        <pc:spChg chg="add del mod">
          <ac:chgData name="Khattab, Sherif" userId="c83b1e15-36f3-4f46-aceb-05aac24c545e" providerId="ADAL" clId="{8C3A6E48-25DA-8C41-9E26-00B45C2A3A44}" dt="2021-01-26T14:55:11.567" v="644" actId="478"/>
          <ac:spMkLst>
            <pc:docMk/>
            <pc:sldMk cId="3429514563" sldId="500"/>
            <ac:spMk id="33" creationId="{1C387BE3-3942-D448-A4FF-5B60397932B6}"/>
          </ac:spMkLst>
        </pc:spChg>
        <pc:spChg chg="add mod">
          <ac:chgData name="Khattab, Sherif" userId="c83b1e15-36f3-4f46-aceb-05aac24c545e" providerId="ADAL" clId="{8C3A6E48-25DA-8C41-9E26-00B45C2A3A44}" dt="2021-01-26T15:13:22.380" v="753" actId="20577"/>
          <ac:spMkLst>
            <pc:docMk/>
            <pc:sldMk cId="3429514563" sldId="500"/>
            <ac:spMk id="33" creationId="{D4EA2268-9358-E948-A16F-57819BBE2E4B}"/>
          </ac:spMkLst>
        </pc:spChg>
        <pc:spChg chg="add mod">
          <ac:chgData name="Khattab, Sherif" userId="c83b1e15-36f3-4f46-aceb-05aac24c545e" providerId="ADAL" clId="{8C3A6E48-25DA-8C41-9E26-00B45C2A3A44}" dt="2021-01-26T15:13:31.854" v="759" actId="20577"/>
          <ac:spMkLst>
            <pc:docMk/>
            <pc:sldMk cId="3429514563" sldId="500"/>
            <ac:spMk id="35" creationId="{D247C0B4-0B31-E045-B4B4-90817976C47D}"/>
          </ac:spMkLst>
        </pc:spChg>
        <pc:spChg chg="add mod">
          <ac:chgData name="Khattab, Sherif" userId="c83b1e15-36f3-4f46-aceb-05aac24c545e" providerId="ADAL" clId="{8C3A6E48-25DA-8C41-9E26-00B45C2A3A44}" dt="2021-01-26T15:37:55.239" v="907" actId="1036"/>
          <ac:spMkLst>
            <pc:docMk/>
            <pc:sldMk cId="3429514563" sldId="500"/>
            <ac:spMk id="36" creationId="{6F37E472-2DAB-844B-86DC-BA128C19C467}"/>
          </ac:spMkLst>
        </pc:spChg>
        <pc:spChg chg="add mod">
          <ac:chgData name="Khattab, Sherif" userId="c83b1e15-36f3-4f46-aceb-05aac24c545e" providerId="ADAL" clId="{8C3A6E48-25DA-8C41-9E26-00B45C2A3A44}" dt="2021-01-26T15:37:58.128" v="911" actId="1036"/>
          <ac:spMkLst>
            <pc:docMk/>
            <pc:sldMk cId="3429514563" sldId="500"/>
            <ac:spMk id="37" creationId="{A9916BEF-777A-0A48-88FD-CA9D48AE32A5}"/>
          </ac:spMkLst>
        </pc:spChg>
        <pc:spChg chg="add mod">
          <ac:chgData name="Khattab, Sherif" userId="c83b1e15-36f3-4f46-aceb-05aac24c545e" providerId="ADAL" clId="{8C3A6E48-25DA-8C41-9E26-00B45C2A3A44}" dt="2021-01-26T17:35:55.060" v="1105" actId="1076"/>
          <ac:spMkLst>
            <pc:docMk/>
            <pc:sldMk cId="3429514563" sldId="500"/>
            <ac:spMk id="40" creationId="{B621DBAE-D7AB-3C41-B327-D66E23681C78}"/>
          </ac:spMkLst>
        </pc:spChg>
        <pc:spChg chg="add mod">
          <ac:chgData name="Khattab, Sherif" userId="c83b1e15-36f3-4f46-aceb-05aac24c545e" providerId="ADAL" clId="{8C3A6E48-25DA-8C41-9E26-00B45C2A3A44}" dt="2021-01-26T15:23:50.837" v="816" actId="1035"/>
          <ac:spMkLst>
            <pc:docMk/>
            <pc:sldMk cId="3429514563" sldId="500"/>
            <ac:spMk id="49" creationId="{49316866-2252-F940-9F26-05642BE70CF0}"/>
          </ac:spMkLst>
        </pc:spChg>
        <pc:spChg chg="add mod">
          <ac:chgData name="Khattab, Sherif" userId="c83b1e15-36f3-4f46-aceb-05aac24c545e" providerId="ADAL" clId="{8C3A6E48-25DA-8C41-9E26-00B45C2A3A44}" dt="2021-01-26T15:31:24.127" v="857" actId="1035"/>
          <ac:spMkLst>
            <pc:docMk/>
            <pc:sldMk cId="3429514563" sldId="500"/>
            <ac:spMk id="57" creationId="{3698A156-22A8-7F43-831F-6F923E4EF3BF}"/>
          </ac:spMkLst>
        </pc:spChg>
        <pc:spChg chg="add mod">
          <ac:chgData name="Khattab, Sherif" userId="c83b1e15-36f3-4f46-aceb-05aac24c545e" providerId="ADAL" clId="{8C3A6E48-25DA-8C41-9E26-00B45C2A3A44}" dt="2021-01-26T15:36:48.298" v="882" actId="14100"/>
          <ac:spMkLst>
            <pc:docMk/>
            <pc:sldMk cId="3429514563" sldId="500"/>
            <ac:spMk id="58" creationId="{925DC104-C816-EC4A-B75B-30A971EAF9EA}"/>
          </ac:spMkLst>
        </pc:spChg>
        <pc:spChg chg="add mod">
          <ac:chgData name="Khattab, Sherif" userId="c83b1e15-36f3-4f46-aceb-05aac24c545e" providerId="ADAL" clId="{8C3A6E48-25DA-8C41-9E26-00B45C2A3A44}" dt="2021-01-26T17:30:41.285" v="1098" actId="1038"/>
          <ac:spMkLst>
            <pc:docMk/>
            <pc:sldMk cId="3429514563" sldId="500"/>
            <ac:spMk id="59" creationId="{3E6EE28E-4977-2749-AAD6-D0551102A3A9}"/>
          </ac:spMkLst>
        </pc:spChg>
        <pc:spChg chg="add mod">
          <ac:chgData name="Khattab, Sherif" userId="c83b1e15-36f3-4f46-aceb-05aac24c545e" providerId="ADAL" clId="{8C3A6E48-25DA-8C41-9E26-00B45C2A3A44}" dt="2021-01-26T17:35:11.130" v="1101" actId="1076"/>
          <ac:spMkLst>
            <pc:docMk/>
            <pc:sldMk cId="3429514563" sldId="500"/>
            <ac:spMk id="60" creationId="{6B894393-35D7-FA49-8401-36B47D35E653}"/>
          </ac:spMkLst>
        </pc:spChg>
        <pc:spChg chg="add mod">
          <ac:chgData name="Khattab, Sherif" userId="c83b1e15-36f3-4f46-aceb-05aac24c545e" providerId="ADAL" clId="{8C3A6E48-25DA-8C41-9E26-00B45C2A3A44}" dt="2021-01-26T15:38:38.449" v="936" actId="207"/>
          <ac:spMkLst>
            <pc:docMk/>
            <pc:sldMk cId="3429514563" sldId="500"/>
            <ac:spMk id="65" creationId="{E6E9C657-7E63-054F-9C7C-2E0F9E06BB0B}"/>
          </ac:spMkLst>
        </pc:spChg>
        <pc:spChg chg="add del mod">
          <ac:chgData name="Khattab, Sherif" userId="c83b1e15-36f3-4f46-aceb-05aac24c545e" providerId="ADAL" clId="{8C3A6E48-25DA-8C41-9E26-00B45C2A3A44}" dt="2021-01-26T15:40:03.833" v="960" actId="478"/>
          <ac:spMkLst>
            <pc:docMk/>
            <pc:sldMk cId="3429514563" sldId="500"/>
            <ac:spMk id="70" creationId="{98DD6B2E-2ED2-4C4E-B592-AE34A44C51BC}"/>
          </ac:spMkLst>
        </pc:spChg>
        <pc:spChg chg="add mod">
          <ac:chgData name="Khattab, Sherif" userId="c83b1e15-36f3-4f46-aceb-05aac24c545e" providerId="ADAL" clId="{8C3A6E48-25DA-8C41-9E26-00B45C2A3A44}" dt="2021-01-26T15:40:14.182" v="962" actId="1076"/>
          <ac:spMkLst>
            <pc:docMk/>
            <pc:sldMk cId="3429514563" sldId="500"/>
            <ac:spMk id="71" creationId="{6963F40F-5683-5146-B676-0175B9953451}"/>
          </ac:spMkLst>
        </pc:spChg>
        <pc:spChg chg="add mod">
          <ac:chgData name="Khattab, Sherif" userId="c83b1e15-36f3-4f46-aceb-05aac24c545e" providerId="ADAL" clId="{8C3A6E48-25DA-8C41-9E26-00B45C2A3A44}" dt="2021-01-26T15:41:29.494" v="987" actId="1036"/>
          <ac:spMkLst>
            <pc:docMk/>
            <pc:sldMk cId="3429514563" sldId="500"/>
            <ac:spMk id="74" creationId="{E9529997-F4A1-E446-80B5-AF34E8212F32}"/>
          </ac:spMkLst>
        </pc:spChg>
        <pc:spChg chg="add mod">
          <ac:chgData name="Khattab, Sherif" userId="c83b1e15-36f3-4f46-aceb-05aac24c545e" providerId="ADAL" clId="{8C3A6E48-25DA-8C41-9E26-00B45C2A3A44}" dt="2021-01-26T15:53:23.161" v="1035" actId="1076"/>
          <ac:spMkLst>
            <pc:docMk/>
            <pc:sldMk cId="3429514563" sldId="500"/>
            <ac:spMk id="78" creationId="{011AFBC3-B625-BF48-A252-C5C437C98336}"/>
          </ac:spMkLst>
        </pc:spChg>
        <pc:spChg chg="add mod">
          <ac:chgData name="Khattab, Sherif" userId="c83b1e15-36f3-4f46-aceb-05aac24c545e" providerId="ADAL" clId="{8C3A6E48-25DA-8C41-9E26-00B45C2A3A44}" dt="2021-01-26T15:56:19.336" v="1083" actId="1076"/>
          <ac:spMkLst>
            <pc:docMk/>
            <pc:sldMk cId="3429514563" sldId="500"/>
            <ac:spMk id="85" creationId="{F6F3D499-72FA-C943-AA55-C3CF1CBC7E06}"/>
          </ac:spMkLst>
        </pc:spChg>
        <pc:picChg chg="add mod">
          <ac:chgData name="Khattab, Sherif" userId="c83b1e15-36f3-4f46-aceb-05aac24c545e" providerId="ADAL" clId="{8C3A6E48-25DA-8C41-9E26-00B45C2A3A44}" dt="2021-01-26T14:38:44.998" v="403" actId="1076"/>
          <ac:picMkLst>
            <pc:docMk/>
            <pc:sldMk cId="3429514563" sldId="500"/>
            <ac:picMk id="6" creationId="{416AF7AB-FD99-B74C-8A9F-D15C1B743996}"/>
          </ac:picMkLst>
        </pc:picChg>
        <pc:picChg chg="add mod">
          <ac:chgData name="Khattab, Sherif" userId="c83b1e15-36f3-4f46-aceb-05aac24c545e" providerId="ADAL" clId="{8C3A6E48-25DA-8C41-9E26-00B45C2A3A44}" dt="2021-01-26T14:39:43.171" v="411" actId="1076"/>
          <ac:picMkLst>
            <pc:docMk/>
            <pc:sldMk cId="3429514563" sldId="500"/>
            <ac:picMk id="7" creationId="{56512773-8057-9642-9FEE-18D32FAC7BA2}"/>
          </ac:picMkLst>
        </pc:picChg>
        <pc:cxnChg chg="add mod">
          <ac:chgData name="Khattab, Sherif" userId="c83b1e15-36f3-4f46-aceb-05aac24c545e" providerId="ADAL" clId="{8C3A6E48-25DA-8C41-9E26-00B45C2A3A44}" dt="2021-01-26T14:47:05.945" v="499" actId="1035"/>
          <ac:cxnSpMkLst>
            <pc:docMk/>
            <pc:sldMk cId="3429514563" sldId="500"/>
            <ac:cxnSpMk id="19" creationId="{5EA395F7-1449-064C-9EF5-3E6540B3400A}"/>
          </ac:cxnSpMkLst>
        </pc:cxnChg>
        <pc:cxnChg chg="add mod">
          <ac:chgData name="Khattab, Sherif" userId="c83b1e15-36f3-4f46-aceb-05aac24c545e" providerId="ADAL" clId="{8C3A6E48-25DA-8C41-9E26-00B45C2A3A44}" dt="2021-01-26T17:30:18.958" v="1095" actId="14100"/>
          <ac:cxnSpMkLst>
            <pc:docMk/>
            <pc:sldMk cId="3429514563" sldId="500"/>
            <ac:cxnSpMk id="20" creationId="{89714721-FAE2-D045-AF50-92EFA76FE762}"/>
          </ac:cxnSpMkLst>
        </pc:cxnChg>
        <pc:cxnChg chg="add mod">
          <ac:chgData name="Khattab, Sherif" userId="c83b1e15-36f3-4f46-aceb-05aac24c545e" providerId="ADAL" clId="{8C3A6E48-25DA-8C41-9E26-00B45C2A3A44}" dt="2021-01-26T14:47:58.252" v="502" actId="208"/>
          <ac:cxnSpMkLst>
            <pc:docMk/>
            <pc:sldMk cId="3429514563" sldId="500"/>
            <ac:cxnSpMk id="21" creationId="{7D8ACDBA-3A65-0E4F-AA77-28A348499AC0}"/>
          </ac:cxnSpMkLst>
        </pc:cxnChg>
        <pc:cxnChg chg="add del mod">
          <ac:chgData name="Khattab, Sherif" userId="c83b1e15-36f3-4f46-aceb-05aac24c545e" providerId="ADAL" clId="{8C3A6E48-25DA-8C41-9E26-00B45C2A3A44}" dt="2021-01-26T15:35:09.666" v="873" actId="14100"/>
          <ac:cxnSpMkLst>
            <pc:docMk/>
            <pc:sldMk cId="3429514563" sldId="500"/>
            <ac:cxnSpMk id="24" creationId="{320324F0-5309-1E47-9E5E-2BEBC07D6ECC}"/>
          </ac:cxnSpMkLst>
        </pc:cxnChg>
        <pc:cxnChg chg="add mod">
          <ac:chgData name="Khattab, Sherif" userId="c83b1e15-36f3-4f46-aceb-05aac24c545e" providerId="ADAL" clId="{8C3A6E48-25DA-8C41-9E26-00B45C2A3A44}" dt="2021-01-26T15:08:34.003" v="690" actId="1038"/>
          <ac:cxnSpMkLst>
            <pc:docMk/>
            <pc:sldMk cId="3429514563" sldId="500"/>
            <ac:cxnSpMk id="25" creationId="{DC5D3A80-9CB3-1A47-BC7B-69FDA517CD7F}"/>
          </ac:cxnSpMkLst>
        </pc:cxnChg>
        <pc:cxnChg chg="add mod">
          <ac:chgData name="Khattab, Sherif" userId="c83b1e15-36f3-4f46-aceb-05aac24c545e" providerId="ADAL" clId="{8C3A6E48-25DA-8C41-9E26-00B45C2A3A44}" dt="2021-01-26T14:55:28.266" v="648" actId="14100"/>
          <ac:cxnSpMkLst>
            <pc:docMk/>
            <pc:sldMk cId="3429514563" sldId="500"/>
            <ac:cxnSpMk id="34" creationId="{B3531FD3-30D4-9D4B-B12B-B049A6E62218}"/>
          </ac:cxnSpMkLst>
        </pc:cxnChg>
        <pc:cxnChg chg="add mod">
          <ac:chgData name="Khattab, Sherif" userId="c83b1e15-36f3-4f46-aceb-05aac24c545e" providerId="ADAL" clId="{8C3A6E48-25DA-8C41-9E26-00B45C2A3A44}" dt="2021-01-26T15:38:19.261" v="916" actId="14100"/>
          <ac:cxnSpMkLst>
            <pc:docMk/>
            <pc:sldMk cId="3429514563" sldId="500"/>
            <ac:cxnSpMk id="38" creationId="{D811B7F5-103B-7244-915E-51AA6CEB874D}"/>
          </ac:cxnSpMkLst>
        </pc:cxnChg>
        <pc:cxnChg chg="add del mod">
          <ac:chgData name="Khattab, Sherif" userId="c83b1e15-36f3-4f46-aceb-05aac24c545e" providerId="ADAL" clId="{8C3A6E48-25DA-8C41-9E26-00B45C2A3A44}" dt="2021-01-26T15:18:16.442" v="781" actId="478"/>
          <ac:cxnSpMkLst>
            <pc:docMk/>
            <pc:sldMk cId="3429514563" sldId="500"/>
            <ac:cxnSpMk id="41" creationId="{5FBA4D8E-3EED-3E44-B975-F30E5CF994C9}"/>
          </ac:cxnSpMkLst>
        </pc:cxnChg>
        <pc:cxnChg chg="add del mod">
          <ac:chgData name="Khattab, Sherif" userId="c83b1e15-36f3-4f46-aceb-05aac24c545e" providerId="ADAL" clId="{8C3A6E48-25DA-8C41-9E26-00B45C2A3A44}" dt="2021-01-26T15:19:05.763" v="787" actId="478"/>
          <ac:cxnSpMkLst>
            <pc:docMk/>
            <pc:sldMk cId="3429514563" sldId="500"/>
            <ac:cxnSpMk id="42" creationId="{D777DC0E-D7AA-574E-83C8-3DDDC3CE9A6E}"/>
          </ac:cxnSpMkLst>
        </pc:cxnChg>
        <pc:cxnChg chg="add del">
          <ac:chgData name="Khattab, Sherif" userId="c83b1e15-36f3-4f46-aceb-05aac24c545e" providerId="ADAL" clId="{8C3A6E48-25DA-8C41-9E26-00B45C2A3A44}" dt="2021-01-26T14:58:09.396" v="656" actId="478"/>
          <ac:cxnSpMkLst>
            <pc:docMk/>
            <pc:sldMk cId="3429514563" sldId="500"/>
            <ac:cxnSpMk id="43" creationId="{E299F8F2-6397-CB42-A21E-08D3F98B3AAB}"/>
          </ac:cxnSpMkLst>
        </pc:cxnChg>
        <pc:cxnChg chg="add mod">
          <ac:chgData name="Khattab, Sherif" userId="c83b1e15-36f3-4f46-aceb-05aac24c545e" providerId="ADAL" clId="{8C3A6E48-25DA-8C41-9E26-00B45C2A3A44}" dt="2021-01-26T15:02:47.088" v="665" actId="1582"/>
          <ac:cxnSpMkLst>
            <pc:docMk/>
            <pc:sldMk cId="3429514563" sldId="500"/>
            <ac:cxnSpMk id="45" creationId="{68294BED-6319-4443-BF36-E46EF501590E}"/>
          </ac:cxnSpMkLst>
        </pc:cxnChg>
        <pc:cxnChg chg="add mod">
          <ac:chgData name="Khattab, Sherif" userId="c83b1e15-36f3-4f46-aceb-05aac24c545e" providerId="ADAL" clId="{8C3A6E48-25DA-8C41-9E26-00B45C2A3A44}" dt="2021-01-26T15:07:59.307" v="683" actId="14100"/>
          <ac:cxnSpMkLst>
            <pc:docMk/>
            <pc:sldMk cId="3429514563" sldId="500"/>
            <ac:cxnSpMk id="46" creationId="{168FDE2B-4656-8942-85DF-BB3E463437AF}"/>
          </ac:cxnSpMkLst>
        </pc:cxnChg>
        <pc:cxnChg chg="add mod">
          <ac:chgData name="Khattab, Sherif" userId="c83b1e15-36f3-4f46-aceb-05aac24c545e" providerId="ADAL" clId="{8C3A6E48-25DA-8C41-9E26-00B45C2A3A44}" dt="2021-01-26T17:30:22.857" v="1096" actId="14100"/>
          <ac:cxnSpMkLst>
            <pc:docMk/>
            <pc:sldMk cId="3429514563" sldId="500"/>
            <ac:cxnSpMk id="47" creationId="{FF49EB18-0109-A64F-9F8D-005C7C771652}"/>
          </ac:cxnSpMkLst>
        </pc:cxnChg>
        <pc:cxnChg chg="add mod">
          <ac:chgData name="Khattab, Sherif" userId="c83b1e15-36f3-4f46-aceb-05aac24c545e" providerId="ADAL" clId="{8C3A6E48-25DA-8C41-9E26-00B45C2A3A44}" dt="2021-01-26T15:24:21.496" v="819" actId="14100"/>
          <ac:cxnSpMkLst>
            <pc:docMk/>
            <pc:sldMk cId="3429514563" sldId="500"/>
            <ac:cxnSpMk id="50" creationId="{F1C494E3-1504-A648-A2A6-CCC600FBDB0C}"/>
          </ac:cxnSpMkLst>
        </pc:cxnChg>
        <pc:cxnChg chg="add mod">
          <ac:chgData name="Khattab, Sherif" userId="c83b1e15-36f3-4f46-aceb-05aac24c545e" providerId="ADAL" clId="{8C3A6E48-25DA-8C41-9E26-00B45C2A3A44}" dt="2021-01-26T15:25:37.077" v="826" actId="14100"/>
          <ac:cxnSpMkLst>
            <pc:docMk/>
            <pc:sldMk cId="3429514563" sldId="500"/>
            <ac:cxnSpMk id="52" creationId="{29784AF0-50D4-4E4E-985C-D72B18331DE3}"/>
          </ac:cxnSpMkLst>
        </pc:cxnChg>
        <pc:cxnChg chg="add del mod">
          <ac:chgData name="Khattab, Sherif" userId="c83b1e15-36f3-4f46-aceb-05aac24c545e" providerId="ADAL" clId="{8C3A6E48-25DA-8C41-9E26-00B45C2A3A44}" dt="2021-01-26T17:36:01.092" v="1106"/>
          <ac:cxnSpMkLst>
            <pc:docMk/>
            <pc:sldMk cId="3429514563" sldId="500"/>
            <ac:cxnSpMk id="61" creationId="{F1B7574D-139F-4047-A0BD-6A624BB86EDF}"/>
          </ac:cxnSpMkLst>
        </pc:cxnChg>
        <pc:cxnChg chg="add mod">
          <ac:chgData name="Khattab, Sherif" userId="c83b1e15-36f3-4f46-aceb-05aac24c545e" providerId="ADAL" clId="{8C3A6E48-25DA-8C41-9E26-00B45C2A3A44}" dt="2021-01-26T15:38:22.251" v="917" actId="14100"/>
          <ac:cxnSpMkLst>
            <pc:docMk/>
            <pc:sldMk cId="3429514563" sldId="500"/>
            <ac:cxnSpMk id="62" creationId="{B91B5970-16E7-544F-B3DA-757E7EBC8DBF}"/>
          </ac:cxnSpMkLst>
        </pc:cxnChg>
        <pc:cxnChg chg="add del mod">
          <ac:chgData name="Khattab, Sherif" userId="c83b1e15-36f3-4f46-aceb-05aac24c545e" providerId="ADAL" clId="{8C3A6E48-25DA-8C41-9E26-00B45C2A3A44}" dt="2021-01-26T17:36:19.560" v="1108"/>
          <ac:cxnSpMkLst>
            <pc:docMk/>
            <pc:sldMk cId="3429514563" sldId="500"/>
            <ac:cxnSpMk id="63" creationId="{56FA7CF0-ED76-A64C-B729-A7FEB20C4279}"/>
          </ac:cxnSpMkLst>
        </pc:cxnChg>
        <pc:cxnChg chg="add del mod">
          <ac:chgData name="Khattab, Sherif" userId="c83b1e15-36f3-4f46-aceb-05aac24c545e" providerId="ADAL" clId="{8C3A6E48-25DA-8C41-9E26-00B45C2A3A44}" dt="2021-01-26T15:37:31.291" v="899"/>
          <ac:cxnSpMkLst>
            <pc:docMk/>
            <pc:sldMk cId="3429514563" sldId="500"/>
            <ac:cxnSpMk id="64" creationId="{78D72625-AB2E-3D49-AA45-654B676EBAA3}"/>
          </ac:cxnSpMkLst>
        </pc:cxnChg>
        <pc:cxnChg chg="add mod">
          <ac:chgData name="Khattab, Sherif" userId="c83b1e15-36f3-4f46-aceb-05aac24c545e" providerId="ADAL" clId="{8C3A6E48-25DA-8C41-9E26-00B45C2A3A44}" dt="2021-01-26T17:36:35.006" v="1135" actId="14100"/>
          <ac:cxnSpMkLst>
            <pc:docMk/>
            <pc:sldMk cId="3429514563" sldId="500"/>
            <ac:cxnSpMk id="64" creationId="{895D7B5D-F04C-954D-899E-E900E8D6A2B3}"/>
          </ac:cxnSpMkLst>
        </pc:cxnChg>
        <pc:cxnChg chg="add mod">
          <ac:chgData name="Khattab, Sherif" userId="c83b1e15-36f3-4f46-aceb-05aac24c545e" providerId="ADAL" clId="{8C3A6E48-25DA-8C41-9E26-00B45C2A3A44}" dt="2021-01-26T17:37:28.624" v="1161" actId="14100"/>
          <ac:cxnSpMkLst>
            <pc:docMk/>
            <pc:sldMk cId="3429514563" sldId="500"/>
            <ac:cxnSpMk id="66" creationId="{26A72C51-BC4C-F74E-9E8F-823906CCE695}"/>
          </ac:cxnSpMkLst>
        </pc:cxnChg>
        <pc:cxnChg chg="add mod">
          <ac:chgData name="Khattab, Sherif" userId="c83b1e15-36f3-4f46-aceb-05aac24c545e" providerId="ADAL" clId="{8C3A6E48-25DA-8C41-9E26-00B45C2A3A44}" dt="2021-01-26T15:40:52.018" v="965" actId="14100"/>
          <ac:cxnSpMkLst>
            <pc:docMk/>
            <pc:sldMk cId="3429514563" sldId="500"/>
            <ac:cxnSpMk id="72" creationId="{516D771F-3872-8C42-8775-90E79DDC4B34}"/>
          </ac:cxnSpMkLst>
        </pc:cxnChg>
        <pc:cxnChg chg="add mod">
          <ac:chgData name="Khattab, Sherif" userId="c83b1e15-36f3-4f46-aceb-05aac24c545e" providerId="ADAL" clId="{8C3A6E48-25DA-8C41-9E26-00B45C2A3A44}" dt="2021-01-26T15:42:11.732" v="990" actId="14100"/>
          <ac:cxnSpMkLst>
            <pc:docMk/>
            <pc:sldMk cId="3429514563" sldId="500"/>
            <ac:cxnSpMk id="75" creationId="{F3CE8254-244B-9B47-AC57-C5B98576F8CB}"/>
          </ac:cxnSpMkLst>
        </pc:cxnChg>
        <pc:cxnChg chg="add mod">
          <ac:chgData name="Khattab, Sherif" userId="c83b1e15-36f3-4f46-aceb-05aac24c545e" providerId="ADAL" clId="{8C3A6E48-25DA-8C41-9E26-00B45C2A3A44}" dt="2021-01-26T15:54:03.908" v="1040" actId="14100"/>
          <ac:cxnSpMkLst>
            <pc:docMk/>
            <pc:sldMk cId="3429514563" sldId="500"/>
            <ac:cxnSpMk id="79" creationId="{E0BF68D3-ED30-304A-BD53-E64D51785517}"/>
          </ac:cxnSpMkLst>
        </pc:cxnChg>
        <pc:cxnChg chg="add del mod">
          <ac:chgData name="Khattab, Sherif" userId="c83b1e15-36f3-4f46-aceb-05aac24c545e" providerId="ADAL" clId="{8C3A6E48-25DA-8C41-9E26-00B45C2A3A44}" dt="2021-01-26T15:54:46.426" v="1048"/>
          <ac:cxnSpMkLst>
            <pc:docMk/>
            <pc:sldMk cId="3429514563" sldId="500"/>
            <ac:cxnSpMk id="82" creationId="{7B3A2ED6-7550-C04A-BD74-4135A7584490}"/>
          </ac:cxnSpMkLst>
        </pc:cxnChg>
        <pc:cxnChg chg="add del mod">
          <ac:chgData name="Khattab, Sherif" userId="c83b1e15-36f3-4f46-aceb-05aac24c545e" providerId="ADAL" clId="{8C3A6E48-25DA-8C41-9E26-00B45C2A3A44}" dt="2021-01-26T15:54:55.032" v="1050"/>
          <ac:cxnSpMkLst>
            <pc:docMk/>
            <pc:sldMk cId="3429514563" sldId="500"/>
            <ac:cxnSpMk id="83" creationId="{6C68DD23-F897-F84C-ABF9-9E041C16D755}"/>
          </ac:cxnSpMkLst>
        </pc:cxnChg>
        <pc:cxnChg chg="add del mod">
          <ac:chgData name="Khattab, Sherif" userId="c83b1e15-36f3-4f46-aceb-05aac24c545e" providerId="ADAL" clId="{8C3A6E48-25DA-8C41-9E26-00B45C2A3A44}" dt="2021-01-26T15:54:58.162" v="1052"/>
          <ac:cxnSpMkLst>
            <pc:docMk/>
            <pc:sldMk cId="3429514563" sldId="500"/>
            <ac:cxnSpMk id="84" creationId="{6F82C2B7-F0E7-424A-AD1D-004DA843411D}"/>
          </ac:cxnSpMkLst>
        </pc:cxnChg>
        <pc:cxnChg chg="add mod">
          <ac:chgData name="Khattab, Sherif" userId="c83b1e15-36f3-4f46-aceb-05aac24c545e" providerId="ADAL" clId="{8C3A6E48-25DA-8C41-9E26-00B45C2A3A44}" dt="2021-01-26T15:58:09.910" v="1092" actId="14100"/>
          <ac:cxnSpMkLst>
            <pc:docMk/>
            <pc:sldMk cId="3429514563" sldId="500"/>
            <ac:cxnSpMk id="86" creationId="{C75C757A-5532-7940-B4EB-A7F7B2E461C7}"/>
          </ac:cxnSpMkLst>
        </pc:cxnChg>
      </pc:sldChg>
      <pc:sldChg chg="add del">
        <pc:chgData name="Khattab, Sherif" userId="c83b1e15-36f3-4f46-aceb-05aac24c545e" providerId="ADAL" clId="{8C3A6E48-25DA-8C41-9E26-00B45C2A3A44}" dt="2021-01-25T04:18:24.132" v="153"/>
        <pc:sldMkLst>
          <pc:docMk/>
          <pc:sldMk cId="4231520351" sldId="500"/>
        </pc:sldMkLst>
      </pc:sldChg>
      <pc:sldChg chg="addSp modSp new mod ord modAnim">
        <pc:chgData name="Khattab, Sherif" userId="c83b1e15-36f3-4f46-aceb-05aac24c545e" providerId="ADAL" clId="{8C3A6E48-25DA-8C41-9E26-00B45C2A3A44}" dt="2021-01-26T15:48:12.093" v="1008" actId="20578"/>
        <pc:sldMkLst>
          <pc:docMk/>
          <pc:sldMk cId="3419089429" sldId="501"/>
        </pc:sldMkLst>
        <pc:spChg chg="mod">
          <ac:chgData name="Khattab, Sherif" userId="c83b1e15-36f3-4f46-aceb-05aac24c545e" providerId="ADAL" clId="{8C3A6E48-25DA-8C41-9E26-00B45C2A3A44}" dt="2021-01-26T15:12:09.541" v="726" actId="20577"/>
          <ac:spMkLst>
            <pc:docMk/>
            <pc:sldMk cId="3419089429" sldId="501"/>
            <ac:spMk id="2" creationId="{FFE12BC5-5EA7-C845-A8E0-F8F61DD0257D}"/>
          </ac:spMkLst>
        </pc:spChg>
        <pc:picChg chg="add mod">
          <ac:chgData name="Khattab, Sherif" userId="c83b1e15-36f3-4f46-aceb-05aac24c545e" providerId="ADAL" clId="{8C3A6E48-25DA-8C41-9E26-00B45C2A3A44}" dt="2021-01-26T15:47:15.200" v="1004" actId="1076"/>
          <ac:picMkLst>
            <pc:docMk/>
            <pc:sldMk cId="3419089429" sldId="501"/>
            <ac:picMk id="6" creationId="{96E479EE-72EA-5E4A-917B-FDE32F354919}"/>
          </ac:picMkLst>
        </pc:picChg>
        <pc:picChg chg="add mod">
          <ac:chgData name="Khattab, Sherif" userId="c83b1e15-36f3-4f46-aceb-05aac24c545e" providerId="ADAL" clId="{8C3A6E48-25DA-8C41-9E26-00B45C2A3A44}" dt="2021-01-26T15:48:04.296" v="1006" actId="1076"/>
          <ac:picMkLst>
            <pc:docMk/>
            <pc:sldMk cId="3419089429" sldId="501"/>
            <ac:picMk id="7" creationId="{CE8A8D63-F641-DB4C-93B9-D4BFCDD98673}"/>
          </ac:picMkLst>
        </pc:picChg>
      </pc:sldChg>
      <pc:sldChg chg="addSp modSp new mod">
        <pc:chgData name="Khattab, Sherif" userId="c83b1e15-36f3-4f46-aceb-05aac24c545e" providerId="ADAL" clId="{8C3A6E48-25DA-8C41-9E26-00B45C2A3A44}" dt="2021-01-26T15:13:06.871" v="747"/>
        <pc:sldMkLst>
          <pc:docMk/>
          <pc:sldMk cId="2898433613" sldId="502"/>
        </pc:sldMkLst>
        <pc:spChg chg="mod">
          <ac:chgData name="Khattab, Sherif" userId="c83b1e15-36f3-4f46-aceb-05aac24c545e" providerId="ADAL" clId="{8C3A6E48-25DA-8C41-9E26-00B45C2A3A44}" dt="2021-01-26T15:13:05.337" v="746" actId="20577"/>
          <ac:spMkLst>
            <pc:docMk/>
            <pc:sldMk cId="2898433613" sldId="502"/>
            <ac:spMk id="2" creationId="{497D6FFA-9CCD-DF44-818F-EAFC80D35A76}"/>
          </ac:spMkLst>
        </pc:spChg>
        <pc:picChg chg="add mod">
          <ac:chgData name="Khattab, Sherif" userId="c83b1e15-36f3-4f46-aceb-05aac24c545e" providerId="ADAL" clId="{8C3A6E48-25DA-8C41-9E26-00B45C2A3A44}" dt="2021-01-26T15:13:06.871" v="747"/>
          <ac:picMkLst>
            <pc:docMk/>
            <pc:sldMk cId="2898433613" sldId="502"/>
            <ac:picMk id="6" creationId="{8F71978E-9F87-B048-8CAF-DD3D683C401E}"/>
          </ac:picMkLst>
        </pc:picChg>
      </pc:sldChg>
    </pc:docChg>
  </pc:docChgLst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</pc:chgInfo>
</file>

<file path=ppt/media/image1.png>
</file>

<file path=ppt/media/image2.tiff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5033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37D6AD9C-E09D-4F9C-82D0-2797CCDADE33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653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89046724-35FC-41CF-85CE-A7F441DB2398}" type="slidenum">
              <a:rPr lang="en-US" altLang="en-US">
                <a:latin typeface="Times New Roman" panose="02020603050405020304" pitchFamily="18" charset="0"/>
              </a:rPr>
              <a:pPr/>
              <a:t>9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756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39886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42567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47320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0029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4167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7924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 dirty="0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 dirty="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CS/COE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/>
              <a:t>Fall 2021</a:t>
            </a:r>
          </a:p>
          <a:p>
            <a:pPr eaLnBrk="1">
              <a:lnSpc>
                <a:spcPct val="92000"/>
              </a:lnSpc>
            </a:pPr>
            <a:r>
              <a:rPr lang="en-GB" altLang="en-US" sz="4000"/>
              <a:t>Sherif </a:t>
            </a:r>
            <a:r>
              <a:rPr lang="en-GB" altLang="en-US" sz="4000" dirty="0"/>
              <a:t>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 dirty="0">
                <a:solidFill>
                  <a:schemeClr val="tx1"/>
                </a:solidFill>
              </a:rPr>
              <a:t>(Some slides are from </a:t>
            </a:r>
            <a:r>
              <a:rPr lang="en-US" altLang="en-US" b="1" dirty="0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dirty="0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 dirty="0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Process Concept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altLang="en-US">
                <a:ea typeface="MS PGothic" charset="-128"/>
              </a:rPr>
              <a:t>An operating system executes a variety of programs:</a:t>
            </a:r>
          </a:p>
          <a:p>
            <a:pPr lvl="1">
              <a:lnSpc>
                <a:spcPct val="90000"/>
              </a:lnSpc>
            </a:pPr>
            <a:r>
              <a:rPr lang="en-US" altLang="en-US">
                <a:ea typeface="MS PGothic" charset="-128"/>
              </a:rPr>
              <a:t>Batch system –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jobs</a:t>
            </a:r>
          </a:p>
          <a:p>
            <a:pPr lvl="1">
              <a:lnSpc>
                <a:spcPct val="90000"/>
              </a:lnSpc>
            </a:pPr>
            <a:r>
              <a:rPr lang="en-US" altLang="en-US">
                <a:ea typeface="MS PGothic" charset="-128"/>
              </a:rPr>
              <a:t>Time-shared systems –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user programs </a:t>
            </a:r>
            <a:r>
              <a:rPr lang="en-US" altLang="en-US">
                <a:ea typeface="MS PGothic" charset="-128"/>
              </a:rPr>
              <a:t>or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tasks</a:t>
            </a:r>
            <a:endParaRPr lang="en-US" altLang="en-US">
              <a:ea typeface="MS PGothic" charset="-128"/>
            </a:endParaRPr>
          </a:p>
          <a:p>
            <a:pPr>
              <a:lnSpc>
                <a:spcPct val="90000"/>
              </a:lnSpc>
            </a:pP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Process</a:t>
            </a:r>
            <a:r>
              <a:rPr lang="en-US" altLang="en-US">
                <a:ea typeface="MS PGothic" charset="-128"/>
              </a:rPr>
              <a:t> – a program in execution; process execution must progress in sequential fashion</a:t>
            </a:r>
          </a:p>
          <a:p>
            <a:r>
              <a:rPr lang="en-US" altLang="en-US">
                <a:ea typeface="MS PGothic" charset="-128"/>
              </a:rPr>
              <a:t>Multiple parts</a:t>
            </a:r>
          </a:p>
          <a:p>
            <a:pPr lvl="1"/>
            <a:r>
              <a:rPr lang="en-US" altLang="en-US">
                <a:ea typeface="MS PGothic" charset="-128"/>
              </a:rPr>
              <a:t>The program code, also called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text section</a:t>
            </a:r>
          </a:p>
          <a:p>
            <a:pPr lvl="1"/>
            <a:r>
              <a:rPr lang="en-US" altLang="en-US">
                <a:ea typeface="MS PGothic" charset="-128"/>
              </a:rPr>
              <a:t>Current activity including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 program</a:t>
            </a:r>
            <a:r>
              <a:rPr lang="en-US" altLang="en-US" b="1">
                <a:ea typeface="MS PGothic" charset="-128"/>
              </a:rPr>
              <a:t>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counter</a:t>
            </a:r>
            <a:r>
              <a:rPr lang="en-US" altLang="en-US">
                <a:ea typeface="MS PGothic" charset="-128"/>
              </a:rPr>
              <a:t>, processor registers</a:t>
            </a:r>
          </a:p>
          <a:p>
            <a:pPr lvl="1"/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Stack</a:t>
            </a:r>
            <a:r>
              <a:rPr lang="en-US" altLang="en-US" b="1">
                <a:ea typeface="MS PGothic" charset="-128"/>
              </a:rPr>
              <a:t> </a:t>
            </a:r>
            <a:r>
              <a:rPr lang="en-US" altLang="en-US">
                <a:ea typeface="MS PGothic" charset="-128"/>
              </a:rPr>
              <a:t>containing temporary data</a:t>
            </a:r>
          </a:p>
          <a:p>
            <a:pPr lvl="2"/>
            <a:r>
              <a:rPr lang="en-US" altLang="en-US">
                <a:ea typeface="MS PGothic" charset="-128"/>
              </a:rPr>
              <a:t>Function parameters, return addresses, local variables</a:t>
            </a:r>
          </a:p>
          <a:p>
            <a:pPr lvl="1"/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Data section</a:t>
            </a:r>
            <a:r>
              <a:rPr lang="en-US" altLang="en-US" b="1">
                <a:ea typeface="MS PGothic" charset="-128"/>
              </a:rPr>
              <a:t> </a:t>
            </a:r>
            <a:r>
              <a:rPr lang="en-US" altLang="en-US">
                <a:ea typeface="MS PGothic" charset="-128"/>
              </a:rPr>
              <a:t>containing global variables</a:t>
            </a:r>
          </a:p>
          <a:p>
            <a:pPr lvl="1"/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Heap</a:t>
            </a:r>
            <a:r>
              <a:rPr lang="en-US" altLang="en-US" b="1">
                <a:ea typeface="MS PGothic" charset="-128"/>
              </a:rPr>
              <a:t> </a:t>
            </a:r>
            <a:r>
              <a:rPr lang="en-US" altLang="en-US">
                <a:ea typeface="MS PGothic" charset="-128"/>
              </a:rPr>
              <a:t>containing memory dynamically allocated during run time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>
              <a:ea typeface="MS PGothic" charset="-128"/>
            </a:endParaRP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>
              <a:ea typeface="MS PGothic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10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04035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Process in Memory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899" y="1382440"/>
            <a:ext cx="3209362" cy="5069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44142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Process State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ea typeface="MS PGothic" charset="-128"/>
              </a:rPr>
              <a:t>As a process executes, it changes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state</a:t>
            </a:r>
          </a:p>
          <a:p>
            <a:pPr lvl="1"/>
            <a:r>
              <a:rPr lang="en-US" altLang="en-US" b="1">
                <a:ea typeface="MS PGothic" charset="-128"/>
              </a:rPr>
              <a:t>new</a:t>
            </a:r>
            <a:r>
              <a:rPr lang="en-US" altLang="en-US">
                <a:ea typeface="MS PGothic" charset="-128"/>
              </a:rPr>
              <a:t>:  The process is being created</a:t>
            </a:r>
          </a:p>
          <a:p>
            <a:pPr lvl="1"/>
            <a:r>
              <a:rPr lang="en-US" altLang="en-US" b="1">
                <a:ea typeface="MS PGothic" charset="-128"/>
              </a:rPr>
              <a:t>running</a:t>
            </a:r>
            <a:r>
              <a:rPr lang="en-US" altLang="en-US">
                <a:ea typeface="MS PGothic" charset="-128"/>
              </a:rPr>
              <a:t>:  Instructions are being executed</a:t>
            </a:r>
          </a:p>
          <a:p>
            <a:pPr lvl="1"/>
            <a:r>
              <a:rPr lang="en-US" altLang="en-US" b="1">
                <a:ea typeface="MS PGothic" charset="-128"/>
              </a:rPr>
              <a:t>waiting</a:t>
            </a:r>
            <a:r>
              <a:rPr lang="en-US" altLang="en-US">
                <a:ea typeface="MS PGothic" charset="-128"/>
              </a:rPr>
              <a:t>:  The process is waiting for some event to occur</a:t>
            </a:r>
          </a:p>
          <a:p>
            <a:pPr lvl="1"/>
            <a:r>
              <a:rPr lang="en-US" altLang="en-US" b="1">
                <a:ea typeface="MS PGothic" charset="-128"/>
              </a:rPr>
              <a:t>ready</a:t>
            </a:r>
            <a:r>
              <a:rPr lang="en-US" altLang="en-US">
                <a:ea typeface="MS PGothic" charset="-128"/>
              </a:rPr>
              <a:t>:  The process is waiting to be assigned to a processor</a:t>
            </a:r>
          </a:p>
          <a:p>
            <a:pPr lvl="1"/>
            <a:r>
              <a:rPr lang="en-US" altLang="en-US" b="1">
                <a:ea typeface="MS PGothic" charset="-128"/>
              </a:rPr>
              <a:t>terminated</a:t>
            </a:r>
            <a:r>
              <a:rPr lang="en-US" altLang="en-US">
                <a:ea typeface="MS PGothic" charset="-128"/>
              </a:rPr>
              <a:t>:  The process has finished execution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16417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Diagram of Process State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806293"/>
            <a:ext cx="9728200" cy="3879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61583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BE8916C-EB69-4667-AF1A-9D1E33787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Process Control Block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5DDCB91-BB57-484C-BE54-78DE0A0A4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/>
              <a:t>``Active entities are data structures when viewed from a lower level.’’ </a:t>
            </a:r>
          </a:p>
          <a:p>
            <a:pPr marL="457200" lvl="1" indent="0">
              <a:buNone/>
            </a:pPr>
            <a:r>
              <a:rPr lang="en-US"/>
              <a:t>			Raphael Finkel, University of Kentucky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457395-80CF-454D-82A9-F5F4F0CB1C2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9BE35F-467A-44E9-B1C6-51C6D0F4ED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56342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Process Control Block (PCB)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Monotype Sorts" charset="2"/>
              <a:buNone/>
            </a:pPr>
            <a:r>
              <a:rPr lang="en-US" altLang="en-US">
                <a:ea typeface="MS PGothic" charset="-128"/>
              </a:rPr>
              <a:t>Information associated with each process </a:t>
            </a:r>
          </a:p>
          <a:p>
            <a:pPr>
              <a:buFont typeface="Monotype Sorts" charset="2"/>
              <a:buNone/>
            </a:pPr>
            <a:r>
              <a:rPr lang="en-US" altLang="en-US">
                <a:ea typeface="MS PGothic" charset="-128"/>
              </a:rPr>
              <a:t>(also called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task control block</a:t>
            </a:r>
            <a:r>
              <a:rPr lang="en-US" altLang="en-US">
                <a:ea typeface="MS PGothic" charset="-128"/>
              </a:rPr>
              <a:t>)</a:t>
            </a:r>
          </a:p>
          <a:p>
            <a:r>
              <a:rPr lang="en-US" altLang="en-US">
                <a:ea typeface="MS PGothic" charset="-128"/>
              </a:rPr>
              <a:t>Process </a:t>
            </a:r>
            <a:r>
              <a:rPr lang="en-US" altLang="en-US">
                <a:solidFill>
                  <a:srgbClr val="FF0000"/>
                </a:solidFill>
                <a:ea typeface="MS PGothic" charset="-128"/>
              </a:rPr>
              <a:t>state</a:t>
            </a:r>
            <a:r>
              <a:rPr lang="en-US" altLang="en-US">
                <a:ea typeface="MS PGothic" charset="-128"/>
              </a:rPr>
              <a:t> – running, waiting, </a:t>
            </a:r>
            <a:r>
              <a:rPr lang="en-US" altLang="en-US" err="1">
                <a:ea typeface="MS PGothic" charset="-128"/>
              </a:rPr>
              <a:t>etc</a:t>
            </a:r>
            <a:endParaRPr lang="en-US" altLang="en-US">
              <a:ea typeface="MS PGothic" charset="-128"/>
            </a:endParaRPr>
          </a:p>
          <a:p>
            <a:r>
              <a:rPr lang="en-US" altLang="en-US">
                <a:solidFill>
                  <a:srgbClr val="FF0000"/>
                </a:solidFill>
                <a:ea typeface="MS PGothic" charset="-128"/>
              </a:rPr>
              <a:t>Program counter </a:t>
            </a:r>
            <a:r>
              <a:rPr lang="en-US" altLang="en-US">
                <a:ea typeface="MS PGothic" charset="-128"/>
              </a:rPr>
              <a:t>– location of instruction to execute next </a:t>
            </a:r>
          </a:p>
          <a:p>
            <a:r>
              <a:rPr lang="en-US" altLang="en-US">
                <a:ea typeface="MS PGothic" charset="-128"/>
              </a:rPr>
              <a:t>CPU </a:t>
            </a:r>
            <a:r>
              <a:rPr lang="en-US" altLang="en-US">
                <a:solidFill>
                  <a:srgbClr val="FF0000"/>
                </a:solidFill>
                <a:ea typeface="MS PGothic" charset="-128"/>
              </a:rPr>
              <a:t>registers</a:t>
            </a:r>
            <a:r>
              <a:rPr lang="en-US" altLang="en-US">
                <a:ea typeface="MS PGothic" charset="-128"/>
              </a:rPr>
              <a:t> – contents of all process-centric registers</a:t>
            </a:r>
          </a:p>
          <a:p>
            <a:r>
              <a:rPr lang="en-US" altLang="en-US">
                <a:ea typeface="MS PGothic" charset="-128"/>
              </a:rPr>
              <a:t>CPU </a:t>
            </a:r>
            <a:r>
              <a:rPr lang="en-US" altLang="en-US">
                <a:solidFill>
                  <a:srgbClr val="FF0000"/>
                </a:solidFill>
                <a:ea typeface="MS PGothic" charset="-128"/>
              </a:rPr>
              <a:t>scheduling</a:t>
            </a:r>
            <a:r>
              <a:rPr lang="en-US" altLang="en-US">
                <a:ea typeface="MS PGothic" charset="-128"/>
              </a:rPr>
              <a:t> information- priorities, scheduling queue pointers</a:t>
            </a:r>
          </a:p>
          <a:p>
            <a:r>
              <a:rPr lang="en-US" altLang="en-US">
                <a:solidFill>
                  <a:srgbClr val="FF0000"/>
                </a:solidFill>
                <a:ea typeface="MS PGothic" charset="-128"/>
              </a:rPr>
              <a:t>Memory-management</a:t>
            </a:r>
            <a:r>
              <a:rPr lang="en-US" altLang="en-US">
                <a:ea typeface="MS PGothic" charset="-128"/>
              </a:rPr>
              <a:t> information – memory allocated to the process</a:t>
            </a:r>
          </a:p>
          <a:p>
            <a:r>
              <a:rPr lang="en-US" altLang="en-US">
                <a:solidFill>
                  <a:srgbClr val="FF0000"/>
                </a:solidFill>
                <a:ea typeface="MS PGothic" charset="-128"/>
              </a:rPr>
              <a:t>Accounting</a:t>
            </a:r>
            <a:r>
              <a:rPr lang="en-US" altLang="en-US">
                <a:ea typeface="MS PGothic" charset="-128"/>
              </a:rPr>
              <a:t> information – CPU used, clock time elapsed since start, time limits</a:t>
            </a:r>
          </a:p>
          <a:p>
            <a:r>
              <a:rPr lang="en-US" altLang="en-US">
                <a:solidFill>
                  <a:srgbClr val="FF0000"/>
                </a:solidFill>
                <a:ea typeface="MS PGothic" charset="-128"/>
              </a:rPr>
              <a:t>I/O</a:t>
            </a:r>
            <a:r>
              <a:rPr lang="en-US" altLang="en-US">
                <a:ea typeface="MS PGothic" charset="-128"/>
              </a:rPr>
              <a:t> status information – I/O devices allocated to process, list of open files</a:t>
            </a:r>
          </a:p>
          <a:p>
            <a:endParaRPr lang="en-US" altLang="en-US">
              <a:ea typeface="MS PGothic" charset="-12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82315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Context Switching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1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59" y="862375"/>
            <a:ext cx="9136389" cy="6135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31306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MS PGothic" charset="-128"/>
              </a:rPr>
              <a:t>Context Switch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>
                <a:ea typeface="MS PGothic" charset="-128"/>
              </a:rPr>
              <a:t>When CPU switches to another process, the system must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save the state </a:t>
            </a:r>
            <a:r>
              <a:rPr lang="en-US" altLang="en-US">
                <a:ea typeface="MS PGothic" charset="-128"/>
              </a:rPr>
              <a:t>of the old process and load the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saved state </a:t>
            </a:r>
            <a:r>
              <a:rPr lang="en-US" altLang="en-US">
                <a:ea typeface="MS PGothic" charset="-128"/>
              </a:rPr>
              <a:t>for the new process via a </a:t>
            </a:r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context switch</a:t>
            </a:r>
            <a:endParaRPr lang="en-US" altLang="en-US">
              <a:ea typeface="MS PGothic" charset="-128"/>
            </a:endParaRPr>
          </a:p>
          <a:p>
            <a:r>
              <a:rPr lang="en-US" altLang="en-US" b="1">
                <a:solidFill>
                  <a:srgbClr val="3366FF"/>
                </a:solidFill>
                <a:ea typeface="MS PGothic" charset="-128"/>
              </a:rPr>
              <a:t>Context </a:t>
            </a:r>
            <a:r>
              <a:rPr lang="en-US" altLang="en-US">
                <a:ea typeface="MS PGothic" charset="-128"/>
              </a:rPr>
              <a:t>of a process represented in the PCB</a:t>
            </a:r>
          </a:p>
          <a:p>
            <a:r>
              <a:rPr lang="en-US" altLang="en-US">
                <a:ea typeface="MS PGothic" charset="-128"/>
              </a:rPr>
              <a:t>Context-switch time is overhead; the system does no useful work while switching</a:t>
            </a:r>
          </a:p>
          <a:p>
            <a:pPr lvl="1"/>
            <a:r>
              <a:rPr lang="en-US" altLang="en-US">
                <a:ea typeface="MS PGothic" charset="-128"/>
              </a:rPr>
              <a:t>The more complex the OS and the PCB </a:t>
            </a:r>
            <a:r>
              <a:rPr lang="en-US" altLang="en-US">
                <a:ea typeface="MS PGothic" charset="-128"/>
                <a:sym typeface="Wingdings" charset="2"/>
              </a:rPr>
              <a:t> the </a:t>
            </a:r>
            <a:r>
              <a:rPr lang="en-US" altLang="en-US">
                <a:ea typeface="MS PGothic" charset="-128"/>
              </a:rPr>
              <a:t>longer the context switch</a:t>
            </a:r>
          </a:p>
          <a:p>
            <a:r>
              <a:rPr lang="en-US" altLang="en-US">
                <a:ea typeface="MS PGothic" charset="-128"/>
              </a:rPr>
              <a:t>Time dependent on hardware support</a:t>
            </a:r>
          </a:p>
          <a:p>
            <a:pPr lvl="1"/>
            <a:r>
              <a:rPr lang="en-US" altLang="en-US">
                <a:ea typeface="MS PGothic" charset="-128"/>
              </a:rPr>
              <a:t>Some hardware provides multiple sets of registers per CPU </a:t>
            </a:r>
            <a:r>
              <a:rPr lang="en-US" altLang="en-US">
                <a:ea typeface="MS PGothic" charset="-128"/>
                <a:sym typeface="Wingdings" charset="2"/>
              </a:rPr>
              <a:t></a:t>
            </a:r>
            <a:r>
              <a:rPr lang="en-US" altLang="en-US">
                <a:ea typeface="MS PGothic" charset="-128"/>
              </a:rPr>
              <a:t> multiple contexts loaded at once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5302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Homework 1 is due this Friday at 11:59 pm</a:t>
            </a:r>
          </a:p>
          <a:p>
            <a:r>
              <a:rPr lang="en-US" dirty="0"/>
              <a:t>Recitations started last week</a:t>
            </a:r>
          </a:p>
          <a:p>
            <a:pPr lvl="1"/>
            <a:r>
              <a:rPr lang="en-US" dirty="0"/>
              <a:t>Please watch the videos</a:t>
            </a:r>
          </a:p>
          <a:p>
            <a:r>
              <a:rPr lang="en-US" dirty="0"/>
              <a:t>Lab 1 is due on 9/20 at 11:59 pm</a:t>
            </a:r>
          </a:p>
          <a:p>
            <a:pPr lvl="1"/>
            <a:r>
              <a:rPr lang="en-US" dirty="0"/>
              <a:t>Using GitHub Classroom</a:t>
            </a:r>
          </a:p>
          <a:p>
            <a:pPr lvl="1"/>
            <a:r>
              <a:rPr lang="en-US" dirty="0"/>
              <a:t>Explained in this week’s recitation</a:t>
            </a:r>
          </a:p>
          <a:p>
            <a:r>
              <a:rPr lang="en-US" dirty="0"/>
              <a:t>Steps of a </a:t>
            </a:r>
            <a:r>
              <a:rPr lang="en-US" dirty="0" err="1"/>
              <a:t>Syscall</a:t>
            </a:r>
            <a:r>
              <a:rPr lang="en-US" dirty="0"/>
              <a:t> in detail on Canvas</a:t>
            </a:r>
          </a:p>
          <a:p>
            <a:r>
              <a:rPr lang="en-US" dirty="0"/>
              <a:t>TA Office hours available on </a:t>
            </a:r>
            <a:r>
              <a:rPr lang="en-US"/>
              <a:t>the syllabus </a:t>
            </a:r>
            <a:r>
              <a:rPr lang="en-US" dirty="0"/>
              <a:t>page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CF72B-4081-461A-85F0-AEE6A7897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51947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8002-AA61-314D-BC80-2BD8F2A3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on a </a:t>
            </a:r>
            <a:r>
              <a:rPr lang="en-US" dirty="0" err="1"/>
              <a:t>syscall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35360-9A14-9245-B7EF-8F36A4839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37205"/>
            <a:ext cx="10096296" cy="6567487"/>
          </a:xfrm>
        </p:spPr>
        <p:txBody>
          <a:bodyPr/>
          <a:lstStyle/>
          <a:p>
            <a:r>
              <a:rPr lang="en-US" dirty="0"/>
              <a:t>System call invocation is very expensive!</a:t>
            </a:r>
          </a:p>
          <a:p>
            <a:pPr lvl="1"/>
            <a:r>
              <a:rPr lang="en-US" dirty="0"/>
              <a:t>Don’t make unnecessary </a:t>
            </a:r>
            <a:r>
              <a:rPr lang="en-US" dirty="0" err="1"/>
              <a:t>syscalls</a:t>
            </a:r>
            <a:r>
              <a:rPr lang="en-US" dirty="0"/>
              <a:t> in your applications.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C09F9-5D4B-6B44-A3EC-28B8D5A6BCD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30470-FB09-A349-8CE2-16B9FBAD997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3</a:t>
            </a:fld>
            <a:endParaRPr lang="en-GB" alt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4727CE0-02C4-4798-B3F0-99FEFCB05B20}"/>
              </a:ext>
            </a:extLst>
          </p:cNvPr>
          <p:cNvGrpSpPr/>
          <p:nvPr/>
        </p:nvGrpSpPr>
        <p:grpSpPr>
          <a:xfrm>
            <a:off x="-1" y="1928916"/>
            <a:ext cx="10080625" cy="6567487"/>
            <a:chOff x="-1" y="686963"/>
            <a:chExt cx="10080625" cy="656748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2E407F9-BC2C-084F-B1A6-DD87BC014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686963"/>
              <a:ext cx="10080625" cy="6567487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4083FDE-DD25-D141-9AD0-82E710A65781}"/>
                </a:ext>
              </a:extLst>
            </p:cNvPr>
            <p:cNvSpPr/>
            <p:nvPr/>
          </p:nvSpPr>
          <p:spPr bwMode="auto">
            <a:xfrm>
              <a:off x="8955791" y="2703661"/>
              <a:ext cx="403412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kumimoji="0" lang="en-US" sz="18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charset="0"/>
                  <a:cs typeface="Arial" charset="0"/>
                </a:rPr>
                <a:t>1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78D12D8-0110-D043-995C-A746417E446B}"/>
                </a:ext>
              </a:extLst>
            </p:cNvPr>
            <p:cNvSpPr/>
            <p:nvPr/>
          </p:nvSpPr>
          <p:spPr bwMode="auto">
            <a:xfrm>
              <a:off x="1900519" y="3057464"/>
              <a:ext cx="403412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b="1" dirty="0">
                  <a:latin typeface="Arial" charset="0"/>
                  <a:cs typeface="Arial" charset="0"/>
                </a:rPr>
                <a:t>3</a:t>
              </a: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058FD9C4-E665-2049-BB17-7EE6B5DD44BF}"/>
                </a:ext>
              </a:extLst>
            </p:cNvPr>
            <p:cNvSpPr/>
            <p:nvPr/>
          </p:nvSpPr>
          <p:spPr bwMode="auto">
            <a:xfrm>
              <a:off x="5378732" y="3730984"/>
              <a:ext cx="403412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b="1" dirty="0">
                  <a:latin typeface="Arial" charset="0"/>
                  <a:cs typeface="Arial" charset="0"/>
                </a:rPr>
                <a:t>5</a:t>
              </a: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F905CB4-67C9-8D44-8467-34DF4B8405D8}"/>
                </a:ext>
              </a:extLst>
            </p:cNvPr>
            <p:cNvSpPr/>
            <p:nvPr/>
          </p:nvSpPr>
          <p:spPr bwMode="auto">
            <a:xfrm>
              <a:off x="8480474" y="2066302"/>
              <a:ext cx="403412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b="1" dirty="0">
                  <a:latin typeface="Arial" charset="0"/>
                  <a:cs typeface="Arial" charset="0"/>
                </a:rPr>
                <a:t>7</a:t>
              </a: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8F19235-6571-D14B-947D-10277A76D370}"/>
                </a:ext>
              </a:extLst>
            </p:cNvPr>
            <p:cNvSpPr/>
            <p:nvPr/>
          </p:nvSpPr>
          <p:spPr bwMode="auto">
            <a:xfrm>
              <a:off x="2236697" y="3925966"/>
              <a:ext cx="403412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b="1" dirty="0">
                  <a:latin typeface="Arial" charset="0"/>
                  <a:cs typeface="Arial" charset="0"/>
                </a:rPr>
                <a:t>4</a:t>
              </a: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E278A93-495C-C445-9743-F34CBE35FBF0}"/>
                </a:ext>
              </a:extLst>
            </p:cNvPr>
            <p:cNvSpPr/>
            <p:nvPr/>
          </p:nvSpPr>
          <p:spPr bwMode="auto">
            <a:xfrm>
              <a:off x="8242909" y="2879850"/>
              <a:ext cx="640977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b="1" dirty="0">
                  <a:latin typeface="Arial" charset="0"/>
                  <a:cs typeface="Arial" charset="0"/>
                </a:rPr>
                <a:t>10</a:t>
              </a: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5166B5A-37F6-0542-82A1-FE53457C06AC}"/>
                </a:ext>
              </a:extLst>
            </p:cNvPr>
            <p:cNvSpPr/>
            <p:nvPr/>
          </p:nvSpPr>
          <p:spPr bwMode="auto">
            <a:xfrm>
              <a:off x="3393142" y="3954789"/>
              <a:ext cx="640976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b="1" dirty="0">
                  <a:latin typeface="Arial" charset="0"/>
                  <a:cs typeface="Arial" charset="0"/>
                </a:rPr>
                <a:t>11</a:t>
              </a: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89FCA1A-53BB-214E-A7DA-484A416C1D91}"/>
                </a:ext>
              </a:extLst>
            </p:cNvPr>
            <p:cNvSpPr/>
            <p:nvPr/>
          </p:nvSpPr>
          <p:spPr bwMode="auto">
            <a:xfrm>
              <a:off x="2236697" y="2494182"/>
              <a:ext cx="403412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b="1" dirty="0">
                  <a:latin typeface="Arial" charset="0"/>
                  <a:cs typeface="Arial" charset="0"/>
                </a:rPr>
                <a:t>6</a:t>
              </a: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E6D9053-B5E7-014D-9124-650BFB8E2C4D}"/>
                </a:ext>
              </a:extLst>
            </p:cNvPr>
            <p:cNvSpPr/>
            <p:nvPr/>
          </p:nvSpPr>
          <p:spPr bwMode="auto">
            <a:xfrm>
              <a:off x="3393141" y="2494182"/>
              <a:ext cx="640977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b="1" dirty="0">
                  <a:latin typeface="Arial" charset="0"/>
                  <a:cs typeface="Arial" charset="0"/>
                </a:rPr>
                <a:t>12</a:t>
              </a: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B74DAA1-D1D3-094D-A6D4-6C0F65C80B13}"/>
                </a:ext>
              </a:extLst>
            </p:cNvPr>
            <p:cNvSpPr/>
            <p:nvPr/>
          </p:nvSpPr>
          <p:spPr bwMode="auto">
            <a:xfrm>
              <a:off x="1900519" y="1752352"/>
              <a:ext cx="403412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b="1" dirty="0">
                  <a:latin typeface="Arial" charset="0"/>
                  <a:cs typeface="Arial" charset="0"/>
                </a:rPr>
                <a:t>2</a:t>
              </a: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DD93531-5D0E-D84A-80A6-C6103A6E8E92}"/>
                </a:ext>
              </a:extLst>
            </p:cNvPr>
            <p:cNvSpPr/>
            <p:nvPr/>
          </p:nvSpPr>
          <p:spPr bwMode="auto">
            <a:xfrm>
              <a:off x="8596829" y="4120948"/>
              <a:ext cx="403412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b="1" dirty="0">
                  <a:latin typeface="Arial" charset="0"/>
                  <a:cs typeface="Arial" charset="0"/>
                </a:rPr>
                <a:t>8</a:t>
              </a: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DD9B7C7-7D31-F947-B9D1-DE7E0A552F26}"/>
                </a:ext>
              </a:extLst>
            </p:cNvPr>
            <p:cNvSpPr/>
            <p:nvPr/>
          </p:nvSpPr>
          <p:spPr bwMode="auto">
            <a:xfrm>
              <a:off x="9300474" y="5082741"/>
              <a:ext cx="403412" cy="389964"/>
            </a:xfrm>
            <a:prstGeom prst="ellips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b="1" dirty="0">
                  <a:latin typeface="Arial" charset="0"/>
                  <a:cs typeface="Arial" charset="0"/>
                </a:rPr>
                <a:t>9</a:t>
              </a: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21D8331-A69A-4DEE-82C0-04E9339865AD}"/>
                </a:ext>
              </a:extLst>
            </p:cNvPr>
            <p:cNvSpPr/>
            <p:nvPr/>
          </p:nvSpPr>
          <p:spPr bwMode="auto">
            <a:xfrm>
              <a:off x="9263785" y="2761805"/>
              <a:ext cx="769215" cy="292426"/>
            </a:xfrm>
            <a:prstGeom prst="rect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sz="1100" dirty="0" err="1">
                  <a:latin typeface="Arial" charset="0"/>
                  <a:cs typeface="Arial" charset="0"/>
                </a:rPr>
                <a:t>e</a:t>
              </a:r>
              <a:r>
                <a:rPr kumimoji="0" lang="en-US" sz="1100" b="0" i="0" u="none" strike="noStrike" cap="none" normalizeH="0" baseline="0" dirty="0" err="1">
                  <a:ln>
                    <a:noFill/>
                  </a:ln>
                  <a:solidFill>
                    <a:schemeClr val="bg1"/>
                  </a:solidFill>
                  <a:effectLst/>
                  <a:latin typeface="Arial" charset="0"/>
                  <a:cs typeface="Arial" charset="0"/>
                </a:rPr>
                <a:t>ax</a:t>
              </a:r>
              <a:r>
                <a:rPr kumimoji="0" lang="en-US" sz="11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charset="0"/>
                  <a:cs typeface="Arial" charset="0"/>
                </a:rPr>
                <a:t> </a:t>
              </a:r>
              <a:r>
                <a:rPr lang="en-US" sz="1100" dirty="0">
                  <a:latin typeface="Arial" charset="0"/>
                  <a:cs typeface="Arial" charset="0"/>
                </a:rPr>
                <a:t>&lt;-- 1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29B52FE-2780-49F0-9C88-A70CE0E108D6}"/>
                </a:ext>
              </a:extLst>
            </p:cNvPr>
            <p:cNvSpPr/>
            <p:nvPr/>
          </p:nvSpPr>
          <p:spPr bwMode="auto">
            <a:xfrm>
              <a:off x="3061269" y="1935216"/>
              <a:ext cx="331872" cy="262172"/>
            </a:xfrm>
            <a:prstGeom prst="rect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sz="2000" dirty="0">
                  <a:latin typeface="Arial" charset="0"/>
                  <a:cs typeface="Arial" charset="0"/>
                </a:rPr>
                <a:t>1</a:t>
              </a:r>
              <a:endParaRPr kumimoji="0" 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4363941-E39A-4627-B7F3-4F12EB886127}"/>
                </a:ext>
              </a:extLst>
            </p:cNvPr>
            <p:cNvSpPr/>
            <p:nvPr/>
          </p:nvSpPr>
          <p:spPr bwMode="auto">
            <a:xfrm>
              <a:off x="9265025" y="3073886"/>
              <a:ext cx="767975" cy="241300"/>
            </a:xfrm>
            <a:prstGeom prst="rect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r>
                <a:rPr lang="en-US" sz="1800" dirty="0">
                  <a:latin typeface="Arial" charset="0"/>
                  <a:cs typeface="Arial" charset="0"/>
                </a:rPr>
                <a:t>i</a:t>
              </a:r>
              <a:r>
                <a:rPr kumimoji="0" 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charset="0"/>
                  <a:cs typeface="Arial" charset="0"/>
                </a:rPr>
                <a:t>nt 64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3008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5BBB6-959F-40E6-A20C-5445412B2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Muddiest Points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9B747-BBAE-4E18-B791-34054CFE07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Does each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and/or interrupt essentially cause a context switch? Also the code at the end was a bit confusing, is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main.c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what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cpu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begins executing on boot up?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How and why do we pass parameters to the OS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Are the functions in the hardware picture all pointed to by the IDT or are there other functions in there (like one for each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) &amp; also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Parameter Passing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The IDT initialization is a bit weird.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Are all interrupts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syscalls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but not all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syscalls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are interrupts?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So is a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just like an interrupt, except with more possible functions to chose from?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IDT is a little confusing, does it work similar to the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table, but with all interrupts?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Adding new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syscalls</a:t>
            </a:r>
            <a:endParaRPr lang="en-US" b="0" i="0" dirty="0">
              <a:solidFill>
                <a:srgbClr val="38556A"/>
              </a:solidFill>
              <a:effectLst/>
              <a:latin typeface="Source Sans Pro" panose="020B0503030403020204" pitchFamily="34" charset="0"/>
            </a:endParaRP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Why are f8() and f9() able to add a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?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1983D-93D4-470D-84CB-C10D2ABC1B7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DE97C1-596F-4F29-B640-1484A298C4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4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234025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37694-3754-47F8-A549-46F87BEE7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Muddiest Points (2/2)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0B2BC-5A0A-477E-8F6D-BCF565D48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What is the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kernal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mode actually used for? As in, what is its purpose as opposed to keeping the CPU in one mode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Can you go over what trap does again?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Since interrupts are electric signals, is it possible to overload/harm a CPU with too many interrupts? Also, what makes one CPU more powerful than an another: is it related to the amount of interrupts it can handle or how many cores it has?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is it easy for virus to gain access to kernel mode?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Can you only have as many system calls as the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idt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can store?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Are there any differences in speed between software and hardware interrupts?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Why does the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idt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increase the number of memory accesses for a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by pointing to a function that calls the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, instead of pointing directly to the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? i.e. why isn't the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table just a section in the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idt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Is the interrupt # always the same regardless of which piece of hardware?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The atomic part or the differences of interrupts that can be interrupted</a:t>
            </a:r>
          </a:p>
          <a:p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How a boot virus works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What is the biggest difference between the System Call table and the IDT? They both provide addresses for interrupt service routines?</a:t>
            </a:r>
          </a:p>
          <a:p>
            <a:pPr algn="l"/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I'm curious why you would want to add a new </a:t>
            </a:r>
            <a:r>
              <a:rPr lang="en-US" b="0" i="0" dirty="0" err="1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syscall</a:t>
            </a:r>
            <a:r>
              <a:rPr lang="en-US" b="0" i="0" dirty="0">
                <a:solidFill>
                  <a:srgbClr val="38556A"/>
                </a:solidFill>
                <a:effectLst/>
                <a:latin typeface="Source Sans Pro" panose="020B0503030403020204" pitchFamily="34" charset="0"/>
              </a:rPr>
              <a:t> and if there is a limit to the amount of these that could be added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50DB0-75B0-40AD-925D-D21542E5009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ABEFB2-4FFF-4538-8905-E57E6EF347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5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555990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91D9-52D6-9043-860D-FB586CB3B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Xv6 Code 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4887C-19BE-E246-BBEF-52CD55B51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IDT table initialization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Syscall</a:t>
            </a:r>
            <a:r>
              <a:rPr lang="en-US" dirty="0"/>
              <a:t> 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a </a:t>
            </a:r>
            <a:r>
              <a:rPr lang="en-US" dirty="0" err="1"/>
              <a:t>syscall</a:t>
            </a:r>
            <a:r>
              <a:rPr lang="en-US" dirty="0"/>
              <a:t> is invoked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Syscall</a:t>
            </a:r>
            <a:r>
              <a:rPr lang="en-US" dirty="0"/>
              <a:t> 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Parameter passing into a </a:t>
            </a:r>
            <a:r>
              <a:rPr lang="en-US" dirty="0" err="1"/>
              <a:t>syscall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 Lab 1 you will add a system call to Xv6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970C68-0E52-6240-B275-B2F5F058E36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98EBB-477D-C04D-A9E0-4D6D666067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6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284980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Operating System Structure</a:t>
            </a:r>
          </a:p>
        </p:txBody>
      </p:sp>
      <p:sp>
        <p:nvSpPr>
          <p:cNvPr id="378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General-purpose OS is very large program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Various ways to structure an OS: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/>
              <a:t>Simple structure – MS-DOS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/>
              <a:t>More complex – UNIX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/>
              <a:t>Layered – an abstraction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en-US"/>
              <a:t>Microkernel – Mach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C82F22-B555-324D-A1CD-7599786790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329144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Traditional UNIX System Structure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6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84" y="1802422"/>
            <a:ext cx="7631422" cy="4637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4" name="TextBox 1"/>
          <p:cNvSpPr txBox="1">
            <a:spLocks noChangeArrowheads="1"/>
          </p:cNvSpPr>
          <p:nvPr/>
        </p:nvSpPr>
        <p:spPr bwMode="auto">
          <a:xfrm>
            <a:off x="1351471" y="1209199"/>
            <a:ext cx="7703169" cy="283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Beyond simple but not fully layered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0CACDF-5DF3-7143-8765-F37AE4FC16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8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83368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Microkernel System Structure </a:t>
            </a:r>
            <a:endParaRPr lang="en-US" altLang="en-US" sz="2646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4035" name="Picture 2" descr="2_14.pdf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05" y="1450975"/>
            <a:ext cx="8906483" cy="4309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50449A-B738-4149-9B1D-0D39B96A45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9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76002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11300</TotalTime>
  <Words>1129</Words>
  <Application>Microsoft Office PowerPoint</Application>
  <PresentationFormat>Custom</PresentationFormat>
  <Paragraphs>149</Paragraphs>
  <Slides>17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Helvetica</vt:lpstr>
      <vt:lpstr>Monotype Sorts</vt:lpstr>
      <vt:lpstr>Source Sans Pro</vt:lpstr>
      <vt:lpstr>Times New Roman</vt:lpstr>
      <vt:lpstr>Verdana</vt:lpstr>
      <vt:lpstr>Office Theme</vt:lpstr>
      <vt:lpstr>Introduction to Operating Systems CS/COE 1550</vt:lpstr>
      <vt:lpstr>Announcements</vt:lpstr>
      <vt:lpstr>What happens on a syscall?</vt:lpstr>
      <vt:lpstr>Muddiest Points (1/2)</vt:lpstr>
      <vt:lpstr>Muddiest Points (2/2)</vt:lpstr>
      <vt:lpstr>Xv6 Code Walkthrough</vt:lpstr>
      <vt:lpstr>Operating System Structure</vt:lpstr>
      <vt:lpstr>Traditional UNIX System Structure</vt:lpstr>
      <vt:lpstr>Microkernel System Structure </vt:lpstr>
      <vt:lpstr>Process Concept</vt:lpstr>
      <vt:lpstr>Process in Memory</vt:lpstr>
      <vt:lpstr>Process State</vt:lpstr>
      <vt:lpstr>Diagram of Process State</vt:lpstr>
      <vt:lpstr>Process Control Block</vt:lpstr>
      <vt:lpstr>Process Control Block (PCB)</vt:lpstr>
      <vt:lpstr>Context Switching</vt:lpstr>
      <vt:lpstr>Context Switch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174</cp:revision>
  <dcterms:modified xsi:type="dcterms:W3CDTF">2021-09-09T14:48:20Z</dcterms:modified>
</cp:coreProperties>
</file>